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0"/>
  </p:notesMasterIdLst>
  <p:sldIdLst>
    <p:sldId id="256" r:id="rId2"/>
    <p:sldId id="257" r:id="rId3"/>
    <p:sldId id="258" r:id="rId4"/>
    <p:sldId id="340" r:id="rId5"/>
    <p:sldId id="265" r:id="rId6"/>
    <p:sldId id="294" r:id="rId7"/>
    <p:sldId id="323" r:id="rId8"/>
    <p:sldId id="333" r:id="rId9"/>
    <p:sldId id="347" r:id="rId10"/>
    <p:sldId id="342" r:id="rId11"/>
    <p:sldId id="343" r:id="rId12"/>
    <p:sldId id="344" r:id="rId13"/>
    <p:sldId id="345" r:id="rId14"/>
    <p:sldId id="346" r:id="rId15"/>
    <p:sldId id="348" r:id="rId16"/>
    <p:sldId id="349" r:id="rId17"/>
    <p:sldId id="324" r:id="rId18"/>
    <p:sldId id="332" r:id="rId19"/>
    <p:sldId id="374" r:id="rId20"/>
    <p:sldId id="325" r:id="rId21"/>
    <p:sldId id="326" r:id="rId22"/>
    <p:sldId id="370" r:id="rId23"/>
    <p:sldId id="328" r:id="rId24"/>
    <p:sldId id="320" r:id="rId25"/>
    <p:sldId id="371" r:id="rId26"/>
    <p:sldId id="372" r:id="rId27"/>
    <p:sldId id="373" r:id="rId28"/>
    <p:sldId id="375" r:id="rId29"/>
    <p:sldId id="376" r:id="rId30"/>
    <p:sldId id="377" r:id="rId31"/>
    <p:sldId id="378" r:id="rId32"/>
    <p:sldId id="380" r:id="rId33"/>
    <p:sldId id="337" r:id="rId34"/>
    <p:sldId id="338" r:id="rId35"/>
    <p:sldId id="341" r:id="rId36"/>
    <p:sldId id="291" r:id="rId37"/>
    <p:sldId id="292" r:id="rId38"/>
    <p:sldId id="26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2600"/>
    <a:srgbClr val="5600B4"/>
    <a:srgbClr val="F8FFF7"/>
    <a:srgbClr val="660066"/>
    <a:srgbClr val="000099"/>
    <a:srgbClr val="003300"/>
    <a:srgbClr val="F3FFFF"/>
    <a:srgbClr val="CCFFFF"/>
    <a:srgbClr val="F5EFFF"/>
    <a:srgbClr val="FFF7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75" autoAdjust="0"/>
  </p:normalViewPr>
  <p:slideViewPr>
    <p:cSldViewPr>
      <p:cViewPr>
        <p:scale>
          <a:sx n="100" d="100"/>
          <a:sy n="100" d="100"/>
        </p:scale>
        <p:origin x="-12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C8B04-4111-4618-B17E-2438FCF93FE0}" type="doc">
      <dgm:prSet loTypeId="urn:microsoft.com/office/officeart/2005/8/layout/vList2" loCatId="list" qsTypeId="urn:microsoft.com/office/officeart/2005/8/quickstyle/simple3" qsCatId="simple" csTypeId="urn:microsoft.com/office/officeart/2005/8/colors/colorful1" csCatId="colorful" phldr="1"/>
      <dgm:spPr>
        <a:scene3d>
          <a:camera prst="orthographicFront">
            <a:rot lat="0" lon="0" rev="0"/>
          </a:camera>
          <a:lightRig rig="balanced" dir="t">
            <a:rot lat="0" lon="0" rev="8700000"/>
          </a:lightRig>
        </a:scene3d>
      </dgm:spPr>
      <dgm:t>
        <a:bodyPr/>
        <a:lstStyle/>
        <a:p>
          <a:endParaRPr lang="en-US"/>
        </a:p>
      </dgm:t>
    </dgm:pt>
    <dgm:pt modelId="{3843F91A-5F7F-472A-8509-6A8590C74476}">
      <dgm:prSet phldrT="[Text]" custT="1"/>
      <dgm:spPr>
        <a:scene3d>
          <a:camera prst="orthographicFront">
            <a:rot lat="0" lon="0" rev="0"/>
          </a:camera>
          <a:lightRig rig="balanced" dir="t">
            <a:rot lat="0" lon="0" rev="8700000"/>
          </a:lightRig>
        </a:scene3d>
        <a:sp3d>
          <a:bevelT w="190500" h="38100"/>
        </a:sp3d>
      </dgm:spPr>
      <dgm:t>
        <a:bodyPr/>
        <a:lstStyle/>
        <a:p>
          <a:pPr algn="ctr" rtl="1"/>
          <a:r>
            <a:rPr lang="fa-IR" sz="4000" b="1" dirty="0" smtClean="0">
              <a:effectLst>
                <a:outerShdw blurRad="38100" dist="38100" dir="2700000" algn="tl">
                  <a:srgbClr val="C0C0C0"/>
                </a:outerShdw>
              </a:effectLst>
              <a:latin typeface="GungsuhChe" pitchFamily="49" charset="-127"/>
              <a:cs typeface="+mj-cs"/>
            </a:rPr>
            <a:t>ثم انظر فی امور عمالک فاستعملهم اختباراً ، و لاتولهم محاباه و أثره</a:t>
          </a:r>
          <a:endParaRPr lang="en-US" sz="4000" b="1" dirty="0" smtClean="0">
            <a:effectLst>
              <a:outerShdw blurRad="38100" dist="38100" dir="2700000" algn="tl">
                <a:srgbClr val="C0C0C0"/>
              </a:outerShdw>
            </a:effectLst>
            <a:latin typeface="GungsuhChe" pitchFamily="49" charset="-127"/>
            <a:cs typeface="+mj-cs"/>
          </a:endParaRPr>
        </a:p>
        <a:p>
          <a:pPr algn="ctr" rtl="1">
            <a:lnSpc>
              <a:spcPct val="90000"/>
            </a:lnSpc>
          </a:pPr>
          <a:r>
            <a:rPr lang="ar-SA" sz="2000" b="1" dirty="0" smtClean="0">
              <a:latin typeface="Times New Roman" pitchFamily="18" charset="0"/>
              <a:cs typeface="+mj-cs"/>
            </a:rPr>
            <a:t>(</a:t>
          </a:r>
          <a:r>
            <a:rPr lang="fa-IR" sz="2000" b="1" dirty="0" smtClean="0">
              <a:latin typeface="Times New Roman" pitchFamily="18" charset="0"/>
              <a:cs typeface="+mj-cs"/>
            </a:rPr>
            <a:t>حضرت علي علیه السلام</a:t>
          </a:r>
          <a:r>
            <a:rPr lang="ar-SA" sz="2000" b="1" dirty="0" smtClean="0">
              <a:latin typeface="Times New Roman" pitchFamily="18" charset="0"/>
              <a:cs typeface="+mj-cs"/>
            </a:rPr>
            <a:t>)</a:t>
          </a:r>
          <a:endParaRPr lang="en-US" sz="3200" b="1" dirty="0">
            <a:cs typeface="+mj-cs"/>
          </a:endParaRPr>
        </a:p>
      </dgm:t>
    </dgm:pt>
    <dgm:pt modelId="{D32E8320-2FFA-4020-8091-652BE825A733}" type="parTrans" cxnId="{BA31F385-B97C-4991-8A80-5CBB2D80D556}">
      <dgm:prSet/>
      <dgm:spPr/>
      <dgm:t>
        <a:bodyPr/>
        <a:lstStyle/>
        <a:p>
          <a:endParaRPr lang="en-US"/>
        </a:p>
      </dgm:t>
    </dgm:pt>
    <dgm:pt modelId="{491E1977-3417-4D17-B07E-A4B11104C865}" type="sibTrans" cxnId="{BA31F385-B97C-4991-8A80-5CBB2D80D556}">
      <dgm:prSet/>
      <dgm:spPr/>
      <dgm:t>
        <a:bodyPr/>
        <a:lstStyle/>
        <a:p>
          <a:endParaRPr lang="en-US"/>
        </a:p>
      </dgm:t>
    </dgm:pt>
    <dgm:pt modelId="{41BC82F9-0D36-4CE4-A529-89513D833B63}">
      <dgm:prSet phldrT="[Text]" custT="1"/>
      <dgm:spPr>
        <a:scene3d>
          <a:camera prst="orthographicFront">
            <a:rot lat="0" lon="0" rev="0"/>
          </a:camera>
          <a:lightRig rig="balanced" dir="t">
            <a:rot lat="0" lon="0" rev="8700000"/>
          </a:lightRig>
        </a:scene3d>
        <a:sp3d>
          <a:bevelT w="190500" h="38100"/>
        </a:sp3d>
      </dgm:spPr>
      <dgm:t>
        <a:bodyPr/>
        <a:lstStyle/>
        <a:p>
          <a:pPr algn="justLow" rtl="1"/>
          <a:r>
            <a:rPr lang="fa-IR" sz="3200" dirty="0" smtClean="0">
              <a:latin typeface="Times New Roman" pitchFamily="18" charset="0"/>
            </a:rPr>
            <a:t>سپس در امور کارگزارانت با دقت بنگر و آنان را </a:t>
          </a:r>
          <a:r>
            <a:rPr lang="fa-IR" sz="3600" b="1" dirty="0" smtClean="0">
              <a:solidFill>
                <a:schemeClr val="accent2">
                  <a:lumMod val="50000"/>
                </a:schemeClr>
              </a:solidFill>
              <a:latin typeface="Times New Roman" pitchFamily="18" charset="0"/>
            </a:rPr>
            <a:t>پس از آزمایش </a:t>
          </a:r>
          <a:r>
            <a:rPr lang="fa-IR" sz="3600" b="1" dirty="0" smtClean="0">
              <a:solidFill>
                <a:srgbClr val="000099"/>
              </a:solidFill>
              <a:latin typeface="Times New Roman" pitchFamily="18" charset="0"/>
            </a:rPr>
            <a:t>به کارگمار </a:t>
          </a:r>
          <a:r>
            <a:rPr lang="fa-IR" sz="3200" dirty="0" smtClean="0">
              <a:latin typeface="Times New Roman" pitchFamily="18" charset="0"/>
            </a:rPr>
            <a:t>، نه از روی </a:t>
          </a:r>
          <a:r>
            <a:rPr lang="fa-IR" sz="4000" b="1" dirty="0" smtClean="0">
              <a:solidFill>
                <a:schemeClr val="accent2">
                  <a:lumMod val="50000"/>
                </a:schemeClr>
              </a:solidFill>
              <a:latin typeface="Times New Roman" pitchFamily="18" charset="0"/>
            </a:rPr>
            <a:t>دوستی</a:t>
          </a:r>
          <a:r>
            <a:rPr lang="fa-IR" sz="3200" dirty="0" smtClean="0">
              <a:latin typeface="Times New Roman" pitchFamily="18" charset="0"/>
            </a:rPr>
            <a:t> و </a:t>
          </a:r>
          <a:r>
            <a:rPr lang="fa-IR" sz="4000" b="1" dirty="0" smtClean="0">
              <a:solidFill>
                <a:srgbClr val="FF0000"/>
              </a:solidFill>
              <a:latin typeface="Times New Roman" pitchFamily="18" charset="0"/>
            </a:rPr>
            <a:t>میل شخصی </a:t>
          </a:r>
          <a:r>
            <a:rPr lang="fa-IR" sz="3200" dirty="0" smtClean="0">
              <a:latin typeface="Times New Roman" pitchFamily="18" charset="0"/>
            </a:rPr>
            <a:t>؛ زیرا که </a:t>
          </a:r>
          <a:r>
            <a:rPr lang="fa-IR" sz="3600" b="1" dirty="0" smtClean="0">
              <a:solidFill>
                <a:srgbClr val="660066"/>
              </a:solidFill>
              <a:latin typeface="Times New Roman" pitchFamily="18" charset="0"/>
            </a:rPr>
            <a:t>این دو </a:t>
          </a:r>
          <a:r>
            <a:rPr lang="fa-IR" sz="3200" dirty="0" smtClean="0">
              <a:latin typeface="Times New Roman" pitchFamily="18" charset="0"/>
            </a:rPr>
            <a:t>کانونی از شعبه های جور و خیانتند</a:t>
          </a:r>
          <a:endParaRPr lang="en-US" sz="3200" dirty="0" smtClean="0">
            <a:latin typeface="Times New Roman" pitchFamily="18" charset="0"/>
          </a:endParaRPr>
        </a:p>
      </dgm:t>
    </dgm:pt>
    <dgm:pt modelId="{9D6B30A3-81B2-490E-BF83-AB54448DB8B8}" type="parTrans" cxnId="{42C361CC-4D0B-439C-AE3B-17E775FA7A55}">
      <dgm:prSet/>
      <dgm:spPr/>
      <dgm:t>
        <a:bodyPr/>
        <a:lstStyle/>
        <a:p>
          <a:endParaRPr lang="en-US"/>
        </a:p>
      </dgm:t>
    </dgm:pt>
    <dgm:pt modelId="{61700F5B-7E26-4654-A52A-A67706D83318}" type="sibTrans" cxnId="{42C361CC-4D0B-439C-AE3B-17E775FA7A55}">
      <dgm:prSet/>
      <dgm:spPr/>
      <dgm:t>
        <a:bodyPr/>
        <a:lstStyle/>
        <a:p>
          <a:endParaRPr lang="en-US"/>
        </a:p>
      </dgm:t>
    </dgm:pt>
    <dgm:pt modelId="{D6052839-3C1A-4488-9EC2-0E6D44C75A53}">
      <dgm:prSet phldrT="[Text]" custT="1"/>
      <dgm:spPr>
        <a:scene3d>
          <a:camera prst="orthographicFront">
            <a:rot lat="0" lon="0" rev="0"/>
          </a:camera>
          <a:lightRig rig="balanced" dir="t">
            <a:rot lat="0" lon="0" rev="8700000"/>
          </a:lightRig>
        </a:scene3d>
        <a:sp3d>
          <a:bevelT w="190500" h="38100"/>
        </a:sp3d>
      </dgm:spPr>
      <dgm:t>
        <a:bodyPr/>
        <a:lstStyle/>
        <a:p>
          <a:pPr algn="justLow" rtl="1"/>
          <a:endParaRPr lang="en-US" sz="2500" dirty="0"/>
        </a:p>
      </dgm:t>
    </dgm:pt>
    <dgm:pt modelId="{8C69D2AF-8EC0-4BF9-9BFA-A1F526EB616B}" type="parTrans" cxnId="{8FA83B44-A9AD-48AD-BE05-D5F0DC8C3C4B}">
      <dgm:prSet/>
      <dgm:spPr/>
      <dgm:t>
        <a:bodyPr/>
        <a:lstStyle/>
        <a:p>
          <a:endParaRPr lang="en-US"/>
        </a:p>
      </dgm:t>
    </dgm:pt>
    <dgm:pt modelId="{24462495-1E43-442C-A61E-4C431EA0A646}" type="sibTrans" cxnId="{8FA83B44-A9AD-48AD-BE05-D5F0DC8C3C4B}">
      <dgm:prSet/>
      <dgm:spPr/>
      <dgm:t>
        <a:bodyPr/>
        <a:lstStyle/>
        <a:p>
          <a:endParaRPr lang="en-US"/>
        </a:p>
      </dgm:t>
    </dgm:pt>
    <dgm:pt modelId="{6ECE0296-19E8-4DB2-94B2-5F77A18D202F}" type="pres">
      <dgm:prSet presAssocID="{6AFC8B04-4111-4618-B17E-2438FCF93FE0}" presName="linear" presStyleCnt="0">
        <dgm:presLayoutVars>
          <dgm:animLvl val="lvl"/>
          <dgm:resizeHandles val="exact"/>
        </dgm:presLayoutVars>
      </dgm:prSet>
      <dgm:spPr/>
      <dgm:t>
        <a:bodyPr/>
        <a:lstStyle/>
        <a:p>
          <a:endParaRPr lang="en-US"/>
        </a:p>
      </dgm:t>
    </dgm:pt>
    <dgm:pt modelId="{EBF0B1ED-28FE-4E1C-83CE-DCD2168988A9}" type="pres">
      <dgm:prSet presAssocID="{3843F91A-5F7F-472A-8509-6A8590C74476}" presName="parentText" presStyleLbl="node1" presStyleIdx="0" presStyleCnt="2" custLinFactNeighborY="57518">
        <dgm:presLayoutVars>
          <dgm:chMax val="0"/>
          <dgm:bulletEnabled val="1"/>
        </dgm:presLayoutVars>
      </dgm:prSet>
      <dgm:spPr/>
      <dgm:t>
        <a:bodyPr/>
        <a:lstStyle/>
        <a:p>
          <a:endParaRPr lang="en-US"/>
        </a:p>
      </dgm:t>
    </dgm:pt>
    <dgm:pt modelId="{7E4D031F-4094-4F73-BA6A-6C7F2D4DE284}" type="pres">
      <dgm:prSet presAssocID="{3843F91A-5F7F-472A-8509-6A8590C74476}" presName="childText" presStyleLbl="revTx" presStyleIdx="0" presStyleCnt="1">
        <dgm:presLayoutVars>
          <dgm:bulletEnabled val="1"/>
        </dgm:presLayoutVars>
      </dgm:prSet>
      <dgm:spPr/>
      <dgm:t>
        <a:bodyPr/>
        <a:lstStyle/>
        <a:p>
          <a:endParaRPr lang="en-US"/>
        </a:p>
      </dgm:t>
    </dgm:pt>
    <dgm:pt modelId="{6ABC624B-BC50-42D5-8B44-342F84A528EE}" type="pres">
      <dgm:prSet presAssocID="{41BC82F9-0D36-4CE4-A529-89513D833B63}" presName="parentText" presStyleLbl="node1" presStyleIdx="1" presStyleCnt="2">
        <dgm:presLayoutVars>
          <dgm:chMax val="0"/>
          <dgm:bulletEnabled val="1"/>
        </dgm:presLayoutVars>
      </dgm:prSet>
      <dgm:spPr/>
      <dgm:t>
        <a:bodyPr/>
        <a:lstStyle/>
        <a:p>
          <a:endParaRPr lang="en-US"/>
        </a:p>
      </dgm:t>
    </dgm:pt>
  </dgm:ptLst>
  <dgm:cxnLst>
    <dgm:cxn modelId="{CCCA2F1F-B0A7-4432-BEF2-F96735A3C346}" type="presOf" srcId="{D6052839-3C1A-4488-9EC2-0E6D44C75A53}" destId="{7E4D031F-4094-4F73-BA6A-6C7F2D4DE284}" srcOrd="0" destOrd="0" presId="urn:microsoft.com/office/officeart/2005/8/layout/vList2"/>
    <dgm:cxn modelId="{BA31F385-B97C-4991-8A80-5CBB2D80D556}" srcId="{6AFC8B04-4111-4618-B17E-2438FCF93FE0}" destId="{3843F91A-5F7F-472A-8509-6A8590C74476}" srcOrd="0" destOrd="0" parTransId="{D32E8320-2FFA-4020-8091-652BE825A733}" sibTransId="{491E1977-3417-4D17-B07E-A4B11104C865}"/>
    <dgm:cxn modelId="{654BD0B9-A740-4607-A574-E89DEC8F3331}" type="presOf" srcId="{3843F91A-5F7F-472A-8509-6A8590C74476}" destId="{EBF0B1ED-28FE-4E1C-83CE-DCD2168988A9}" srcOrd="0" destOrd="0" presId="urn:microsoft.com/office/officeart/2005/8/layout/vList2"/>
    <dgm:cxn modelId="{8FA83B44-A9AD-48AD-BE05-D5F0DC8C3C4B}" srcId="{3843F91A-5F7F-472A-8509-6A8590C74476}" destId="{D6052839-3C1A-4488-9EC2-0E6D44C75A53}" srcOrd="0" destOrd="0" parTransId="{8C69D2AF-8EC0-4BF9-9BFA-A1F526EB616B}" sibTransId="{24462495-1E43-442C-A61E-4C431EA0A646}"/>
    <dgm:cxn modelId="{42C361CC-4D0B-439C-AE3B-17E775FA7A55}" srcId="{6AFC8B04-4111-4618-B17E-2438FCF93FE0}" destId="{41BC82F9-0D36-4CE4-A529-89513D833B63}" srcOrd="1" destOrd="0" parTransId="{9D6B30A3-81B2-490E-BF83-AB54448DB8B8}" sibTransId="{61700F5B-7E26-4654-A52A-A67706D83318}"/>
    <dgm:cxn modelId="{9A763782-48BB-4709-9E97-3E7E3192F1E7}" type="presOf" srcId="{41BC82F9-0D36-4CE4-A529-89513D833B63}" destId="{6ABC624B-BC50-42D5-8B44-342F84A528EE}" srcOrd="0" destOrd="0" presId="urn:microsoft.com/office/officeart/2005/8/layout/vList2"/>
    <dgm:cxn modelId="{67332C7A-AB16-46A9-9F9D-A98F468A5870}" type="presOf" srcId="{6AFC8B04-4111-4618-B17E-2438FCF93FE0}" destId="{6ECE0296-19E8-4DB2-94B2-5F77A18D202F}" srcOrd="0" destOrd="0" presId="urn:microsoft.com/office/officeart/2005/8/layout/vList2"/>
    <dgm:cxn modelId="{62EE987B-2756-434A-B331-CEEEC5AFB441}" type="presParOf" srcId="{6ECE0296-19E8-4DB2-94B2-5F77A18D202F}" destId="{EBF0B1ED-28FE-4E1C-83CE-DCD2168988A9}" srcOrd="0" destOrd="0" presId="urn:microsoft.com/office/officeart/2005/8/layout/vList2"/>
    <dgm:cxn modelId="{6AF1B310-FF3D-4666-92AB-14A0168A6467}" type="presParOf" srcId="{6ECE0296-19E8-4DB2-94B2-5F77A18D202F}" destId="{7E4D031F-4094-4F73-BA6A-6C7F2D4DE284}" srcOrd="1" destOrd="0" presId="urn:microsoft.com/office/officeart/2005/8/layout/vList2"/>
    <dgm:cxn modelId="{2D1CC573-D9D4-49E6-AD6E-6C05CE2F9646}" type="presParOf" srcId="{6ECE0296-19E8-4DB2-94B2-5F77A18D202F}" destId="{6ABC624B-BC50-42D5-8B44-342F84A528EE}" srcOrd="2"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D1FC5ED6-6E91-4C01-9D8F-02BB1D47A057}" type="doc">
      <dgm:prSet loTypeId="urn:microsoft.com/office/officeart/2005/8/layout/radial1" loCatId="relationship" qsTypeId="urn:microsoft.com/office/officeart/2005/8/quickstyle/simple3" qsCatId="simple" csTypeId="urn:microsoft.com/office/officeart/2005/8/colors/colorful1" csCatId="colorful" phldr="1"/>
      <dgm:spPr/>
      <dgm:t>
        <a:bodyPr/>
        <a:lstStyle/>
        <a:p>
          <a:endParaRPr lang="en-US"/>
        </a:p>
      </dgm:t>
    </dgm:pt>
    <dgm:pt modelId="{50D9D952-8E8C-406F-ACFE-D60ABB01FF6B}">
      <dgm:prSet phldrT="[Text]" custT="1"/>
      <dgm:spPr/>
      <dgm:t>
        <a:bodyPr/>
        <a:lstStyle/>
        <a:p>
          <a:r>
            <a:rPr lang="fa-IR" sz="1800" b="1" dirty="0" smtClean="0">
              <a:solidFill>
                <a:srgbClr val="C00000"/>
              </a:solidFill>
              <a:cs typeface="+mj-cs"/>
            </a:rPr>
            <a:t>تکنیک های جذب نیرو و گزینش</a:t>
          </a:r>
          <a:endParaRPr lang="en-US" sz="1800" b="1" dirty="0">
            <a:solidFill>
              <a:srgbClr val="C00000"/>
            </a:solidFill>
            <a:cs typeface="+mj-cs"/>
          </a:endParaRPr>
        </a:p>
      </dgm:t>
    </dgm:pt>
    <dgm:pt modelId="{85751E9A-73BB-44A5-B8FA-29A18E75CAD5}" type="parTrans" cxnId="{D7D27E77-97EC-4531-B285-AB7B9FDD8C94}">
      <dgm:prSet/>
      <dgm:spPr/>
      <dgm:t>
        <a:bodyPr/>
        <a:lstStyle/>
        <a:p>
          <a:endParaRPr lang="en-US" b="1"/>
        </a:p>
      </dgm:t>
    </dgm:pt>
    <dgm:pt modelId="{68746643-98FC-4651-929B-FE6057464C11}" type="sibTrans" cxnId="{D7D27E77-97EC-4531-B285-AB7B9FDD8C94}">
      <dgm:prSet/>
      <dgm:spPr/>
      <dgm:t>
        <a:bodyPr/>
        <a:lstStyle/>
        <a:p>
          <a:endParaRPr lang="en-US" b="1"/>
        </a:p>
      </dgm:t>
    </dgm:pt>
    <dgm:pt modelId="{CAC6D911-AB8C-4D53-8104-4C622D410D4A}">
      <dgm:prSet phldrT="[Text]"/>
      <dgm:spPr/>
      <dgm:t>
        <a:bodyPr/>
        <a:lstStyle/>
        <a:p>
          <a:r>
            <a:rPr lang="fa-IR" b="1" dirty="0" smtClean="0"/>
            <a:t>استراتژی حفظ</a:t>
          </a:r>
          <a:endParaRPr lang="en-US" b="1" dirty="0"/>
        </a:p>
      </dgm:t>
    </dgm:pt>
    <dgm:pt modelId="{90FA62C0-F46A-41C2-B5CB-232A2FB59A88}" type="parTrans" cxnId="{40EFBA8C-563B-470D-89F6-1F51AFBF1C60}">
      <dgm:prSet/>
      <dgm:spPr/>
      <dgm:t>
        <a:bodyPr/>
        <a:lstStyle/>
        <a:p>
          <a:endParaRPr lang="en-US" b="1"/>
        </a:p>
      </dgm:t>
    </dgm:pt>
    <dgm:pt modelId="{13F215A3-AC31-44DB-BBBD-0E70445E698A}" type="sibTrans" cxnId="{40EFBA8C-563B-470D-89F6-1F51AFBF1C60}">
      <dgm:prSet/>
      <dgm:spPr/>
      <dgm:t>
        <a:bodyPr/>
        <a:lstStyle/>
        <a:p>
          <a:endParaRPr lang="en-US" b="1"/>
        </a:p>
      </dgm:t>
    </dgm:pt>
    <dgm:pt modelId="{F5143BD5-44CE-4333-9025-ABC8D98EB2B1}">
      <dgm:prSet phldrT="[Text]"/>
      <dgm:spPr/>
      <dgm:t>
        <a:bodyPr/>
        <a:lstStyle/>
        <a:p>
          <a:r>
            <a:rPr lang="fa-IR" b="1" dirty="0" smtClean="0"/>
            <a:t>پرداخت</a:t>
          </a:r>
          <a:endParaRPr lang="en-US" b="1" dirty="0"/>
        </a:p>
      </dgm:t>
    </dgm:pt>
    <dgm:pt modelId="{A15A37AF-581C-458A-B4CC-2D33C3B10CF4}" type="parTrans" cxnId="{7A884B42-0EE2-48D8-97A2-91E7CC48F041}">
      <dgm:prSet/>
      <dgm:spPr/>
      <dgm:t>
        <a:bodyPr/>
        <a:lstStyle/>
        <a:p>
          <a:endParaRPr lang="en-US" b="1"/>
        </a:p>
      </dgm:t>
    </dgm:pt>
    <dgm:pt modelId="{4D2D5CB5-FDD2-47F8-AA2D-7E823072B66E}" type="sibTrans" cxnId="{7A884B42-0EE2-48D8-97A2-91E7CC48F041}">
      <dgm:prSet/>
      <dgm:spPr/>
      <dgm:t>
        <a:bodyPr/>
        <a:lstStyle/>
        <a:p>
          <a:endParaRPr lang="en-US" b="1"/>
        </a:p>
      </dgm:t>
    </dgm:pt>
    <dgm:pt modelId="{98E3E6F5-48CB-4833-97E2-07CD5EDF84D3}">
      <dgm:prSet phldrT="[Text]"/>
      <dgm:spPr/>
      <dgm:t>
        <a:bodyPr/>
        <a:lstStyle/>
        <a:p>
          <a:r>
            <a:rPr lang="fa-IR" b="1" dirty="0" smtClean="0"/>
            <a:t>طرح شغل</a:t>
          </a:r>
          <a:endParaRPr lang="en-US" b="1" dirty="0"/>
        </a:p>
      </dgm:t>
    </dgm:pt>
    <dgm:pt modelId="{C386502F-53FD-4731-BE52-516E39694395}" type="parTrans" cxnId="{2469B76B-4FCB-4BFB-B534-DAEB15FE6B9E}">
      <dgm:prSet/>
      <dgm:spPr/>
      <dgm:t>
        <a:bodyPr/>
        <a:lstStyle/>
        <a:p>
          <a:endParaRPr lang="en-US" b="1"/>
        </a:p>
      </dgm:t>
    </dgm:pt>
    <dgm:pt modelId="{1B6333CE-426A-428B-A289-59EA6A19C8DE}" type="sibTrans" cxnId="{2469B76B-4FCB-4BFB-B534-DAEB15FE6B9E}">
      <dgm:prSet/>
      <dgm:spPr/>
      <dgm:t>
        <a:bodyPr/>
        <a:lstStyle/>
        <a:p>
          <a:endParaRPr lang="en-US" b="1"/>
        </a:p>
      </dgm:t>
    </dgm:pt>
    <dgm:pt modelId="{127F81E1-02E0-4A03-9A4B-7F916342C06F}">
      <dgm:prSet phldrT="[Text]"/>
      <dgm:spPr/>
      <dgm:t>
        <a:bodyPr/>
        <a:lstStyle/>
        <a:p>
          <a:r>
            <a:rPr lang="fa-IR" b="1" dirty="0" smtClean="0"/>
            <a:t>عملکرد</a:t>
          </a:r>
          <a:endParaRPr lang="en-US" b="1" dirty="0"/>
        </a:p>
      </dgm:t>
    </dgm:pt>
    <dgm:pt modelId="{01B9D0A2-C280-4695-BBDA-D83FCAAC2040}" type="parTrans" cxnId="{C8F985C6-7085-4F26-8C11-33C5C6BF13D1}">
      <dgm:prSet/>
      <dgm:spPr/>
      <dgm:t>
        <a:bodyPr/>
        <a:lstStyle/>
        <a:p>
          <a:endParaRPr lang="en-US" b="1"/>
        </a:p>
      </dgm:t>
    </dgm:pt>
    <dgm:pt modelId="{98298E5A-581B-4BA4-9BDF-7194E6979DBF}" type="sibTrans" cxnId="{C8F985C6-7085-4F26-8C11-33C5C6BF13D1}">
      <dgm:prSet/>
      <dgm:spPr/>
      <dgm:t>
        <a:bodyPr/>
        <a:lstStyle/>
        <a:p>
          <a:endParaRPr lang="en-US" b="1"/>
        </a:p>
      </dgm:t>
    </dgm:pt>
    <dgm:pt modelId="{6B2C145E-9EA2-45CB-A7F8-82DBAE282B39}">
      <dgm:prSet phldrT="[Text]"/>
      <dgm:spPr/>
      <dgm:t>
        <a:bodyPr/>
        <a:lstStyle/>
        <a:p>
          <a:r>
            <a:rPr lang="fa-IR" b="1" dirty="0" smtClean="0"/>
            <a:t>آموزش</a:t>
          </a:r>
          <a:endParaRPr lang="en-US" b="1" dirty="0"/>
        </a:p>
      </dgm:t>
    </dgm:pt>
    <dgm:pt modelId="{6A903D1A-E994-4D66-9F2B-417A0153090D}" type="parTrans" cxnId="{477C26A9-E187-4DA0-9055-A1B895BEAC87}">
      <dgm:prSet/>
      <dgm:spPr/>
      <dgm:t>
        <a:bodyPr/>
        <a:lstStyle/>
        <a:p>
          <a:endParaRPr lang="en-US" b="1"/>
        </a:p>
      </dgm:t>
    </dgm:pt>
    <dgm:pt modelId="{8FF66D26-D325-4A57-BFE9-A37A3D652B9C}" type="sibTrans" cxnId="{477C26A9-E187-4DA0-9055-A1B895BEAC87}">
      <dgm:prSet/>
      <dgm:spPr/>
      <dgm:t>
        <a:bodyPr/>
        <a:lstStyle/>
        <a:p>
          <a:endParaRPr lang="en-US" b="1"/>
        </a:p>
      </dgm:t>
    </dgm:pt>
    <dgm:pt modelId="{13223F22-26A2-443A-BE6C-4074FF4CB13D}">
      <dgm:prSet phldrT="[Text]"/>
      <dgm:spPr/>
      <dgm:t>
        <a:bodyPr/>
        <a:lstStyle/>
        <a:p>
          <a:r>
            <a:rPr lang="fa-IR" b="1" dirty="0" smtClean="0"/>
            <a:t>توسعه ی شغلی</a:t>
          </a:r>
          <a:endParaRPr lang="en-US" b="1" dirty="0"/>
        </a:p>
      </dgm:t>
    </dgm:pt>
    <dgm:pt modelId="{0A86647C-1BB3-42FA-B037-39C1384AB572}" type="parTrans" cxnId="{52433DC3-8895-48C3-97E2-AFE1491FA441}">
      <dgm:prSet/>
      <dgm:spPr/>
      <dgm:t>
        <a:bodyPr/>
        <a:lstStyle/>
        <a:p>
          <a:endParaRPr lang="en-US" b="1"/>
        </a:p>
      </dgm:t>
    </dgm:pt>
    <dgm:pt modelId="{E4CE8CFC-19DC-4274-80FF-76CA47244253}" type="sibTrans" cxnId="{52433DC3-8895-48C3-97E2-AFE1491FA441}">
      <dgm:prSet/>
      <dgm:spPr/>
      <dgm:t>
        <a:bodyPr/>
        <a:lstStyle/>
        <a:p>
          <a:endParaRPr lang="en-US" b="1"/>
        </a:p>
      </dgm:t>
    </dgm:pt>
    <dgm:pt modelId="{BA095421-7174-435F-86CB-8F4602AC148D}">
      <dgm:prSet phldrT="[Text]"/>
      <dgm:spPr/>
      <dgm:t>
        <a:bodyPr/>
        <a:lstStyle/>
        <a:p>
          <a:r>
            <a:rPr lang="fa-IR" b="1" dirty="0" smtClean="0"/>
            <a:t>تعهد</a:t>
          </a:r>
          <a:endParaRPr lang="en-US" b="1" dirty="0"/>
        </a:p>
      </dgm:t>
    </dgm:pt>
    <dgm:pt modelId="{9F623639-2C7F-4C28-A4C8-A141AF930332}" type="parTrans" cxnId="{EA793600-1D79-4F8B-8E05-B52CFD70FB7B}">
      <dgm:prSet/>
      <dgm:spPr/>
      <dgm:t>
        <a:bodyPr/>
        <a:lstStyle/>
        <a:p>
          <a:endParaRPr lang="en-US" b="1"/>
        </a:p>
      </dgm:t>
    </dgm:pt>
    <dgm:pt modelId="{05B7CD0E-0573-4098-9262-47FE91DA803C}" type="sibTrans" cxnId="{EA793600-1D79-4F8B-8E05-B52CFD70FB7B}">
      <dgm:prSet/>
      <dgm:spPr/>
      <dgm:t>
        <a:bodyPr/>
        <a:lstStyle/>
        <a:p>
          <a:endParaRPr lang="en-US" b="1"/>
        </a:p>
      </dgm:t>
    </dgm:pt>
    <dgm:pt modelId="{1AFE5379-B07F-4676-A442-F5EEDBEC6A17}">
      <dgm:prSet phldrT="[Text]"/>
      <dgm:spPr/>
      <dgm:t>
        <a:bodyPr/>
        <a:lstStyle/>
        <a:p>
          <a:r>
            <a:rPr lang="fa-IR" b="1" dirty="0" smtClean="0"/>
            <a:t>فقدان انسجام گروهی</a:t>
          </a:r>
          <a:endParaRPr lang="en-US" b="1" dirty="0"/>
        </a:p>
      </dgm:t>
    </dgm:pt>
    <dgm:pt modelId="{4339CCFE-AF50-4910-A9E5-87840CAA0407}" type="parTrans" cxnId="{2F51178D-D3BC-422F-8111-7165F66B14AD}">
      <dgm:prSet/>
      <dgm:spPr/>
      <dgm:t>
        <a:bodyPr/>
        <a:lstStyle/>
        <a:p>
          <a:endParaRPr lang="en-US" b="1"/>
        </a:p>
      </dgm:t>
    </dgm:pt>
    <dgm:pt modelId="{BFD7293C-4455-47EC-966C-2B04A231B052}" type="sibTrans" cxnId="{2F51178D-D3BC-422F-8111-7165F66B14AD}">
      <dgm:prSet/>
      <dgm:spPr/>
      <dgm:t>
        <a:bodyPr/>
        <a:lstStyle/>
        <a:p>
          <a:endParaRPr lang="en-US" b="1"/>
        </a:p>
      </dgm:t>
    </dgm:pt>
    <dgm:pt modelId="{D2F46F93-C413-4451-9ADF-DE29D8974BD7}">
      <dgm:prSet phldrT="[Text]"/>
      <dgm:spPr/>
      <dgm:t>
        <a:bodyPr/>
        <a:lstStyle/>
        <a:p>
          <a:r>
            <a:rPr lang="fa-IR" b="1" dirty="0" smtClean="0"/>
            <a:t>نارضایتی کارکنان</a:t>
          </a:r>
          <a:endParaRPr lang="en-US" b="1" dirty="0"/>
        </a:p>
      </dgm:t>
    </dgm:pt>
    <dgm:pt modelId="{406D57C2-ACD7-4A46-A61E-4079FF32E814}" type="parTrans" cxnId="{8D2F4551-2694-4E54-849A-4BBD54AE995B}">
      <dgm:prSet/>
      <dgm:spPr/>
      <dgm:t>
        <a:bodyPr/>
        <a:lstStyle/>
        <a:p>
          <a:endParaRPr lang="en-US" b="1"/>
        </a:p>
      </dgm:t>
    </dgm:pt>
    <dgm:pt modelId="{D3025B9F-5D89-49DC-9BFC-F9DD58A9B65F}" type="sibTrans" cxnId="{8D2F4551-2694-4E54-849A-4BBD54AE995B}">
      <dgm:prSet/>
      <dgm:spPr/>
      <dgm:t>
        <a:bodyPr/>
        <a:lstStyle/>
        <a:p>
          <a:endParaRPr lang="en-US" b="1"/>
        </a:p>
      </dgm:t>
    </dgm:pt>
    <dgm:pt modelId="{24491019-2822-46A9-BAB0-2CB014131F11}" type="pres">
      <dgm:prSet presAssocID="{D1FC5ED6-6E91-4C01-9D8F-02BB1D47A057}" presName="cycle" presStyleCnt="0">
        <dgm:presLayoutVars>
          <dgm:chMax val="1"/>
          <dgm:dir/>
          <dgm:animLvl val="ctr"/>
          <dgm:resizeHandles val="exact"/>
        </dgm:presLayoutVars>
      </dgm:prSet>
      <dgm:spPr/>
      <dgm:t>
        <a:bodyPr/>
        <a:lstStyle/>
        <a:p>
          <a:endParaRPr lang="en-US"/>
        </a:p>
      </dgm:t>
    </dgm:pt>
    <dgm:pt modelId="{2F058AE6-20FC-48A7-A335-BA924EA09377}" type="pres">
      <dgm:prSet presAssocID="{50D9D952-8E8C-406F-ACFE-D60ABB01FF6B}" presName="centerShape" presStyleLbl="node0" presStyleIdx="0" presStyleCnt="1" custScaleX="126232" custScaleY="133686"/>
      <dgm:spPr>
        <a:prstGeom prst="flowChartConnector">
          <a:avLst/>
        </a:prstGeom>
      </dgm:spPr>
      <dgm:t>
        <a:bodyPr/>
        <a:lstStyle/>
        <a:p>
          <a:endParaRPr lang="en-US"/>
        </a:p>
      </dgm:t>
    </dgm:pt>
    <dgm:pt modelId="{F396CC66-17E6-455F-9152-68E4A55D5094}" type="pres">
      <dgm:prSet presAssocID="{90FA62C0-F46A-41C2-B5CB-232A2FB59A88}" presName="Name9" presStyleLbl="parChTrans1D2" presStyleIdx="0" presStyleCnt="9"/>
      <dgm:spPr/>
      <dgm:t>
        <a:bodyPr/>
        <a:lstStyle/>
        <a:p>
          <a:endParaRPr lang="en-US"/>
        </a:p>
      </dgm:t>
    </dgm:pt>
    <dgm:pt modelId="{7566927F-849D-4082-B6D6-0F3A3D4D8082}" type="pres">
      <dgm:prSet presAssocID="{90FA62C0-F46A-41C2-B5CB-232A2FB59A88}" presName="connTx" presStyleLbl="parChTrans1D2" presStyleIdx="0" presStyleCnt="9"/>
      <dgm:spPr/>
      <dgm:t>
        <a:bodyPr/>
        <a:lstStyle/>
        <a:p>
          <a:endParaRPr lang="en-US"/>
        </a:p>
      </dgm:t>
    </dgm:pt>
    <dgm:pt modelId="{CB62B293-7B00-4869-BF4C-D2870CC4C565}" type="pres">
      <dgm:prSet presAssocID="{CAC6D911-AB8C-4D53-8104-4C622D410D4A}" presName="node" presStyleLbl="node1" presStyleIdx="0" presStyleCnt="9">
        <dgm:presLayoutVars>
          <dgm:bulletEnabled val="1"/>
        </dgm:presLayoutVars>
      </dgm:prSet>
      <dgm:spPr/>
      <dgm:t>
        <a:bodyPr/>
        <a:lstStyle/>
        <a:p>
          <a:endParaRPr lang="en-US"/>
        </a:p>
      </dgm:t>
    </dgm:pt>
    <dgm:pt modelId="{7F61DECA-5AC6-4E2A-A5BE-95CFD997C912}" type="pres">
      <dgm:prSet presAssocID="{A15A37AF-581C-458A-B4CC-2D33C3B10CF4}" presName="Name9" presStyleLbl="parChTrans1D2" presStyleIdx="1" presStyleCnt="9"/>
      <dgm:spPr/>
      <dgm:t>
        <a:bodyPr/>
        <a:lstStyle/>
        <a:p>
          <a:endParaRPr lang="en-US"/>
        </a:p>
      </dgm:t>
    </dgm:pt>
    <dgm:pt modelId="{1C98FBBD-7F44-4087-9625-D34842D59A03}" type="pres">
      <dgm:prSet presAssocID="{A15A37AF-581C-458A-B4CC-2D33C3B10CF4}" presName="connTx" presStyleLbl="parChTrans1D2" presStyleIdx="1" presStyleCnt="9"/>
      <dgm:spPr/>
      <dgm:t>
        <a:bodyPr/>
        <a:lstStyle/>
        <a:p>
          <a:endParaRPr lang="en-US"/>
        </a:p>
      </dgm:t>
    </dgm:pt>
    <dgm:pt modelId="{330392E3-DCC4-403E-AA56-01126D589F22}" type="pres">
      <dgm:prSet presAssocID="{F5143BD5-44CE-4333-9025-ABC8D98EB2B1}" presName="node" presStyleLbl="node1" presStyleIdx="1" presStyleCnt="9">
        <dgm:presLayoutVars>
          <dgm:bulletEnabled val="1"/>
        </dgm:presLayoutVars>
      </dgm:prSet>
      <dgm:spPr/>
      <dgm:t>
        <a:bodyPr/>
        <a:lstStyle/>
        <a:p>
          <a:endParaRPr lang="en-US"/>
        </a:p>
      </dgm:t>
    </dgm:pt>
    <dgm:pt modelId="{A3727FE8-6539-4A83-BFFD-4D8A8E759A26}" type="pres">
      <dgm:prSet presAssocID="{C386502F-53FD-4731-BE52-516E39694395}" presName="Name9" presStyleLbl="parChTrans1D2" presStyleIdx="2" presStyleCnt="9"/>
      <dgm:spPr/>
      <dgm:t>
        <a:bodyPr/>
        <a:lstStyle/>
        <a:p>
          <a:endParaRPr lang="en-US"/>
        </a:p>
      </dgm:t>
    </dgm:pt>
    <dgm:pt modelId="{60C82DF5-9A09-4659-828F-DC29B08E88A3}" type="pres">
      <dgm:prSet presAssocID="{C386502F-53FD-4731-BE52-516E39694395}" presName="connTx" presStyleLbl="parChTrans1D2" presStyleIdx="2" presStyleCnt="9"/>
      <dgm:spPr/>
      <dgm:t>
        <a:bodyPr/>
        <a:lstStyle/>
        <a:p>
          <a:endParaRPr lang="en-US"/>
        </a:p>
      </dgm:t>
    </dgm:pt>
    <dgm:pt modelId="{04DEEEC1-D4D1-403B-8634-0A88D6E4BA53}" type="pres">
      <dgm:prSet presAssocID="{98E3E6F5-48CB-4833-97E2-07CD5EDF84D3}" presName="node" presStyleLbl="node1" presStyleIdx="2" presStyleCnt="9">
        <dgm:presLayoutVars>
          <dgm:bulletEnabled val="1"/>
        </dgm:presLayoutVars>
      </dgm:prSet>
      <dgm:spPr/>
      <dgm:t>
        <a:bodyPr/>
        <a:lstStyle/>
        <a:p>
          <a:endParaRPr lang="en-US"/>
        </a:p>
      </dgm:t>
    </dgm:pt>
    <dgm:pt modelId="{3F57B75B-AECC-4F29-B48C-3B07A4352F2F}" type="pres">
      <dgm:prSet presAssocID="{01B9D0A2-C280-4695-BBDA-D83FCAAC2040}" presName="Name9" presStyleLbl="parChTrans1D2" presStyleIdx="3" presStyleCnt="9"/>
      <dgm:spPr/>
      <dgm:t>
        <a:bodyPr/>
        <a:lstStyle/>
        <a:p>
          <a:endParaRPr lang="en-US"/>
        </a:p>
      </dgm:t>
    </dgm:pt>
    <dgm:pt modelId="{DE655875-A45B-4C51-96C2-0770274FCA6A}" type="pres">
      <dgm:prSet presAssocID="{01B9D0A2-C280-4695-BBDA-D83FCAAC2040}" presName="connTx" presStyleLbl="parChTrans1D2" presStyleIdx="3" presStyleCnt="9"/>
      <dgm:spPr/>
      <dgm:t>
        <a:bodyPr/>
        <a:lstStyle/>
        <a:p>
          <a:endParaRPr lang="en-US"/>
        </a:p>
      </dgm:t>
    </dgm:pt>
    <dgm:pt modelId="{A1B580F8-30B2-4941-BB85-08D24FBAF244}" type="pres">
      <dgm:prSet presAssocID="{127F81E1-02E0-4A03-9A4B-7F916342C06F}" presName="node" presStyleLbl="node1" presStyleIdx="3" presStyleCnt="9">
        <dgm:presLayoutVars>
          <dgm:bulletEnabled val="1"/>
        </dgm:presLayoutVars>
      </dgm:prSet>
      <dgm:spPr/>
      <dgm:t>
        <a:bodyPr/>
        <a:lstStyle/>
        <a:p>
          <a:endParaRPr lang="en-US"/>
        </a:p>
      </dgm:t>
    </dgm:pt>
    <dgm:pt modelId="{E43CAC1B-4A0A-4CE1-84B2-CAA27BE2F8FC}" type="pres">
      <dgm:prSet presAssocID="{6A903D1A-E994-4D66-9F2B-417A0153090D}" presName="Name9" presStyleLbl="parChTrans1D2" presStyleIdx="4" presStyleCnt="9"/>
      <dgm:spPr/>
      <dgm:t>
        <a:bodyPr/>
        <a:lstStyle/>
        <a:p>
          <a:endParaRPr lang="en-US"/>
        </a:p>
      </dgm:t>
    </dgm:pt>
    <dgm:pt modelId="{37EB0662-0B22-4AA7-826A-E0EFCA9562CC}" type="pres">
      <dgm:prSet presAssocID="{6A903D1A-E994-4D66-9F2B-417A0153090D}" presName="connTx" presStyleLbl="parChTrans1D2" presStyleIdx="4" presStyleCnt="9"/>
      <dgm:spPr/>
      <dgm:t>
        <a:bodyPr/>
        <a:lstStyle/>
        <a:p>
          <a:endParaRPr lang="en-US"/>
        </a:p>
      </dgm:t>
    </dgm:pt>
    <dgm:pt modelId="{DBF946CE-C6AD-4408-A15F-B84885D8B147}" type="pres">
      <dgm:prSet presAssocID="{6B2C145E-9EA2-45CB-A7F8-82DBAE282B39}" presName="node" presStyleLbl="node1" presStyleIdx="4" presStyleCnt="9">
        <dgm:presLayoutVars>
          <dgm:bulletEnabled val="1"/>
        </dgm:presLayoutVars>
      </dgm:prSet>
      <dgm:spPr/>
      <dgm:t>
        <a:bodyPr/>
        <a:lstStyle/>
        <a:p>
          <a:endParaRPr lang="en-US"/>
        </a:p>
      </dgm:t>
    </dgm:pt>
    <dgm:pt modelId="{2D08B560-C74F-48F0-AB82-4DC18D1E943F}" type="pres">
      <dgm:prSet presAssocID="{0A86647C-1BB3-42FA-B037-39C1384AB572}" presName="Name9" presStyleLbl="parChTrans1D2" presStyleIdx="5" presStyleCnt="9"/>
      <dgm:spPr/>
      <dgm:t>
        <a:bodyPr/>
        <a:lstStyle/>
        <a:p>
          <a:endParaRPr lang="en-US"/>
        </a:p>
      </dgm:t>
    </dgm:pt>
    <dgm:pt modelId="{4B44EFA6-7893-410B-A3B0-72A762D76717}" type="pres">
      <dgm:prSet presAssocID="{0A86647C-1BB3-42FA-B037-39C1384AB572}" presName="connTx" presStyleLbl="parChTrans1D2" presStyleIdx="5" presStyleCnt="9"/>
      <dgm:spPr/>
      <dgm:t>
        <a:bodyPr/>
        <a:lstStyle/>
        <a:p>
          <a:endParaRPr lang="en-US"/>
        </a:p>
      </dgm:t>
    </dgm:pt>
    <dgm:pt modelId="{064D6437-3A65-4A44-A1C1-109F54856860}" type="pres">
      <dgm:prSet presAssocID="{13223F22-26A2-443A-BE6C-4074FF4CB13D}" presName="node" presStyleLbl="node1" presStyleIdx="5" presStyleCnt="9">
        <dgm:presLayoutVars>
          <dgm:bulletEnabled val="1"/>
        </dgm:presLayoutVars>
      </dgm:prSet>
      <dgm:spPr/>
      <dgm:t>
        <a:bodyPr/>
        <a:lstStyle/>
        <a:p>
          <a:endParaRPr lang="en-US"/>
        </a:p>
      </dgm:t>
    </dgm:pt>
    <dgm:pt modelId="{AC6854F3-3869-4A61-B659-6E0D042F9393}" type="pres">
      <dgm:prSet presAssocID="{9F623639-2C7F-4C28-A4C8-A141AF930332}" presName="Name9" presStyleLbl="parChTrans1D2" presStyleIdx="6" presStyleCnt="9"/>
      <dgm:spPr/>
      <dgm:t>
        <a:bodyPr/>
        <a:lstStyle/>
        <a:p>
          <a:endParaRPr lang="en-US"/>
        </a:p>
      </dgm:t>
    </dgm:pt>
    <dgm:pt modelId="{658F194A-FAB2-4786-BB4D-ED3699E68E50}" type="pres">
      <dgm:prSet presAssocID="{9F623639-2C7F-4C28-A4C8-A141AF930332}" presName="connTx" presStyleLbl="parChTrans1D2" presStyleIdx="6" presStyleCnt="9"/>
      <dgm:spPr/>
      <dgm:t>
        <a:bodyPr/>
        <a:lstStyle/>
        <a:p>
          <a:endParaRPr lang="en-US"/>
        </a:p>
      </dgm:t>
    </dgm:pt>
    <dgm:pt modelId="{DDD4C577-D113-41D9-BAEC-9F5194E7A066}" type="pres">
      <dgm:prSet presAssocID="{BA095421-7174-435F-86CB-8F4602AC148D}" presName="node" presStyleLbl="node1" presStyleIdx="6" presStyleCnt="9">
        <dgm:presLayoutVars>
          <dgm:bulletEnabled val="1"/>
        </dgm:presLayoutVars>
      </dgm:prSet>
      <dgm:spPr/>
      <dgm:t>
        <a:bodyPr/>
        <a:lstStyle/>
        <a:p>
          <a:endParaRPr lang="en-US"/>
        </a:p>
      </dgm:t>
    </dgm:pt>
    <dgm:pt modelId="{126D144C-0186-4753-894D-B81C8BB1B3BA}" type="pres">
      <dgm:prSet presAssocID="{4339CCFE-AF50-4910-A9E5-87840CAA0407}" presName="Name9" presStyleLbl="parChTrans1D2" presStyleIdx="7" presStyleCnt="9"/>
      <dgm:spPr/>
      <dgm:t>
        <a:bodyPr/>
        <a:lstStyle/>
        <a:p>
          <a:endParaRPr lang="en-US"/>
        </a:p>
      </dgm:t>
    </dgm:pt>
    <dgm:pt modelId="{0529F333-6627-4CB3-81E5-7A1074120887}" type="pres">
      <dgm:prSet presAssocID="{4339CCFE-AF50-4910-A9E5-87840CAA0407}" presName="connTx" presStyleLbl="parChTrans1D2" presStyleIdx="7" presStyleCnt="9"/>
      <dgm:spPr/>
      <dgm:t>
        <a:bodyPr/>
        <a:lstStyle/>
        <a:p>
          <a:endParaRPr lang="en-US"/>
        </a:p>
      </dgm:t>
    </dgm:pt>
    <dgm:pt modelId="{CD612A9F-AF0D-4451-93A5-9F48543DE1FB}" type="pres">
      <dgm:prSet presAssocID="{1AFE5379-B07F-4676-A442-F5EEDBEC6A17}" presName="node" presStyleLbl="node1" presStyleIdx="7" presStyleCnt="9">
        <dgm:presLayoutVars>
          <dgm:bulletEnabled val="1"/>
        </dgm:presLayoutVars>
      </dgm:prSet>
      <dgm:spPr/>
      <dgm:t>
        <a:bodyPr/>
        <a:lstStyle/>
        <a:p>
          <a:endParaRPr lang="en-US"/>
        </a:p>
      </dgm:t>
    </dgm:pt>
    <dgm:pt modelId="{15DD5FE9-0388-4B8B-BB08-DA3AC1F80622}" type="pres">
      <dgm:prSet presAssocID="{406D57C2-ACD7-4A46-A61E-4079FF32E814}" presName="Name9" presStyleLbl="parChTrans1D2" presStyleIdx="8" presStyleCnt="9"/>
      <dgm:spPr/>
      <dgm:t>
        <a:bodyPr/>
        <a:lstStyle/>
        <a:p>
          <a:endParaRPr lang="en-US"/>
        </a:p>
      </dgm:t>
    </dgm:pt>
    <dgm:pt modelId="{69133CC0-8FF9-4B77-8CB2-7E1149345578}" type="pres">
      <dgm:prSet presAssocID="{406D57C2-ACD7-4A46-A61E-4079FF32E814}" presName="connTx" presStyleLbl="parChTrans1D2" presStyleIdx="8" presStyleCnt="9"/>
      <dgm:spPr/>
      <dgm:t>
        <a:bodyPr/>
        <a:lstStyle/>
        <a:p>
          <a:endParaRPr lang="en-US"/>
        </a:p>
      </dgm:t>
    </dgm:pt>
    <dgm:pt modelId="{D989ED63-5883-4971-8E92-243B1E6C5655}" type="pres">
      <dgm:prSet presAssocID="{D2F46F93-C413-4451-9ADF-DE29D8974BD7}" presName="node" presStyleLbl="node1" presStyleIdx="8" presStyleCnt="9">
        <dgm:presLayoutVars>
          <dgm:bulletEnabled val="1"/>
        </dgm:presLayoutVars>
      </dgm:prSet>
      <dgm:spPr/>
      <dgm:t>
        <a:bodyPr/>
        <a:lstStyle/>
        <a:p>
          <a:endParaRPr lang="en-US"/>
        </a:p>
      </dgm:t>
    </dgm:pt>
  </dgm:ptLst>
  <dgm:cxnLst>
    <dgm:cxn modelId="{FFEE6DC8-2C42-437A-B527-85DD2C479172}" type="presOf" srcId="{0A86647C-1BB3-42FA-B037-39C1384AB572}" destId="{4B44EFA6-7893-410B-A3B0-72A762D76717}" srcOrd="1" destOrd="0" presId="urn:microsoft.com/office/officeart/2005/8/layout/radial1"/>
    <dgm:cxn modelId="{2F51178D-D3BC-422F-8111-7165F66B14AD}" srcId="{50D9D952-8E8C-406F-ACFE-D60ABB01FF6B}" destId="{1AFE5379-B07F-4676-A442-F5EEDBEC6A17}" srcOrd="7" destOrd="0" parTransId="{4339CCFE-AF50-4910-A9E5-87840CAA0407}" sibTransId="{BFD7293C-4455-47EC-966C-2B04A231B052}"/>
    <dgm:cxn modelId="{2B1801E5-5AFE-4052-A937-B92CEC4A3C8C}" type="presOf" srcId="{01B9D0A2-C280-4695-BBDA-D83FCAAC2040}" destId="{3F57B75B-AECC-4F29-B48C-3B07A4352F2F}" srcOrd="0" destOrd="0" presId="urn:microsoft.com/office/officeart/2005/8/layout/radial1"/>
    <dgm:cxn modelId="{E4F207A4-780F-446E-AED5-2940178A0F20}" type="presOf" srcId="{4339CCFE-AF50-4910-A9E5-87840CAA0407}" destId="{0529F333-6627-4CB3-81E5-7A1074120887}" srcOrd="1" destOrd="0" presId="urn:microsoft.com/office/officeart/2005/8/layout/radial1"/>
    <dgm:cxn modelId="{3A3AD917-CCE2-487F-A51B-189758C057BF}" type="presOf" srcId="{A15A37AF-581C-458A-B4CC-2D33C3B10CF4}" destId="{7F61DECA-5AC6-4E2A-A5BE-95CFD997C912}" srcOrd="0" destOrd="0" presId="urn:microsoft.com/office/officeart/2005/8/layout/radial1"/>
    <dgm:cxn modelId="{9CE6F6D7-82CC-41A6-A41D-EA519CA2BB6B}" type="presOf" srcId="{D1FC5ED6-6E91-4C01-9D8F-02BB1D47A057}" destId="{24491019-2822-46A9-BAB0-2CB014131F11}" srcOrd="0" destOrd="0" presId="urn:microsoft.com/office/officeart/2005/8/layout/radial1"/>
    <dgm:cxn modelId="{A713785E-9DCD-4140-8FD9-7D821FBD6455}" type="presOf" srcId="{50D9D952-8E8C-406F-ACFE-D60ABB01FF6B}" destId="{2F058AE6-20FC-48A7-A335-BA924EA09377}" srcOrd="0" destOrd="0" presId="urn:microsoft.com/office/officeart/2005/8/layout/radial1"/>
    <dgm:cxn modelId="{40EFBA8C-563B-470D-89F6-1F51AFBF1C60}" srcId="{50D9D952-8E8C-406F-ACFE-D60ABB01FF6B}" destId="{CAC6D911-AB8C-4D53-8104-4C622D410D4A}" srcOrd="0" destOrd="0" parTransId="{90FA62C0-F46A-41C2-B5CB-232A2FB59A88}" sibTransId="{13F215A3-AC31-44DB-BBBD-0E70445E698A}"/>
    <dgm:cxn modelId="{D7D27E77-97EC-4531-B285-AB7B9FDD8C94}" srcId="{D1FC5ED6-6E91-4C01-9D8F-02BB1D47A057}" destId="{50D9D952-8E8C-406F-ACFE-D60ABB01FF6B}" srcOrd="0" destOrd="0" parTransId="{85751E9A-73BB-44A5-B8FA-29A18E75CAD5}" sibTransId="{68746643-98FC-4651-929B-FE6057464C11}"/>
    <dgm:cxn modelId="{477C26A9-E187-4DA0-9055-A1B895BEAC87}" srcId="{50D9D952-8E8C-406F-ACFE-D60ABB01FF6B}" destId="{6B2C145E-9EA2-45CB-A7F8-82DBAE282B39}" srcOrd="4" destOrd="0" parTransId="{6A903D1A-E994-4D66-9F2B-417A0153090D}" sibTransId="{8FF66D26-D325-4A57-BFE9-A37A3D652B9C}"/>
    <dgm:cxn modelId="{EDC2789B-B3EB-44B2-83E0-8ABBDD6BCF99}" type="presOf" srcId="{1AFE5379-B07F-4676-A442-F5EEDBEC6A17}" destId="{CD612A9F-AF0D-4451-93A5-9F48543DE1FB}" srcOrd="0" destOrd="0" presId="urn:microsoft.com/office/officeart/2005/8/layout/radial1"/>
    <dgm:cxn modelId="{884CFA52-324C-40DF-8787-D88BD0CEBF31}" type="presOf" srcId="{90FA62C0-F46A-41C2-B5CB-232A2FB59A88}" destId="{7566927F-849D-4082-B6D6-0F3A3D4D8082}" srcOrd="1" destOrd="0" presId="urn:microsoft.com/office/officeart/2005/8/layout/radial1"/>
    <dgm:cxn modelId="{F9D33BA7-585F-4C28-BFB9-8F799AF8E1D0}" type="presOf" srcId="{F5143BD5-44CE-4333-9025-ABC8D98EB2B1}" destId="{330392E3-DCC4-403E-AA56-01126D589F22}" srcOrd="0" destOrd="0" presId="urn:microsoft.com/office/officeart/2005/8/layout/radial1"/>
    <dgm:cxn modelId="{1A48BAFF-BAB1-470F-AD7D-99D761FDE533}" type="presOf" srcId="{D2F46F93-C413-4451-9ADF-DE29D8974BD7}" destId="{D989ED63-5883-4971-8E92-243B1E6C5655}" srcOrd="0" destOrd="0" presId="urn:microsoft.com/office/officeart/2005/8/layout/radial1"/>
    <dgm:cxn modelId="{9F46BE4D-551C-410A-9E06-3102A6B42777}" type="presOf" srcId="{6A903D1A-E994-4D66-9F2B-417A0153090D}" destId="{E43CAC1B-4A0A-4CE1-84B2-CAA27BE2F8FC}" srcOrd="0" destOrd="0" presId="urn:microsoft.com/office/officeart/2005/8/layout/radial1"/>
    <dgm:cxn modelId="{DC37D807-5931-4868-9C7B-D6529DBC23E0}" type="presOf" srcId="{6A903D1A-E994-4D66-9F2B-417A0153090D}" destId="{37EB0662-0B22-4AA7-826A-E0EFCA9562CC}" srcOrd="1" destOrd="0" presId="urn:microsoft.com/office/officeart/2005/8/layout/radial1"/>
    <dgm:cxn modelId="{8D2F4551-2694-4E54-849A-4BBD54AE995B}" srcId="{50D9D952-8E8C-406F-ACFE-D60ABB01FF6B}" destId="{D2F46F93-C413-4451-9ADF-DE29D8974BD7}" srcOrd="8" destOrd="0" parTransId="{406D57C2-ACD7-4A46-A61E-4079FF32E814}" sibTransId="{D3025B9F-5D89-49DC-9BFC-F9DD58A9B65F}"/>
    <dgm:cxn modelId="{EA793600-1D79-4F8B-8E05-B52CFD70FB7B}" srcId="{50D9D952-8E8C-406F-ACFE-D60ABB01FF6B}" destId="{BA095421-7174-435F-86CB-8F4602AC148D}" srcOrd="6" destOrd="0" parTransId="{9F623639-2C7F-4C28-A4C8-A141AF930332}" sibTransId="{05B7CD0E-0573-4098-9262-47FE91DA803C}"/>
    <dgm:cxn modelId="{03978D54-F956-4A4F-8346-E5CE4B489EAA}" type="presOf" srcId="{4339CCFE-AF50-4910-A9E5-87840CAA0407}" destId="{126D144C-0186-4753-894D-B81C8BB1B3BA}" srcOrd="0" destOrd="0" presId="urn:microsoft.com/office/officeart/2005/8/layout/radial1"/>
    <dgm:cxn modelId="{5B0BA534-86FC-4908-9038-A39030B1F4B7}" type="presOf" srcId="{BA095421-7174-435F-86CB-8F4602AC148D}" destId="{DDD4C577-D113-41D9-BAEC-9F5194E7A066}" srcOrd="0" destOrd="0" presId="urn:microsoft.com/office/officeart/2005/8/layout/radial1"/>
    <dgm:cxn modelId="{28C8E6B8-9923-428C-BB22-0A3E0D2DF450}" type="presOf" srcId="{0A86647C-1BB3-42FA-B037-39C1384AB572}" destId="{2D08B560-C74F-48F0-AB82-4DC18D1E943F}" srcOrd="0" destOrd="0" presId="urn:microsoft.com/office/officeart/2005/8/layout/radial1"/>
    <dgm:cxn modelId="{2FC3A104-B6FF-4964-A174-3F43094485E4}" type="presOf" srcId="{13223F22-26A2-443A-BE6C-4074FF4CB13D}" destId="{064D6437-3A65-4A44-A1C1-109F54856860}" srcOrd="0" destOrd="0" presId="urn:microsoft.com/office/officeart/2005/8/layout/radial1"/>
    <dgm:cxn modelId="{988572B7-35B4-41C1-9221-87A6EE5B377A}" type="presOf" srcId="{127F81E1-02E0-4A03-9A4B-7F916342C06F}" destId="{A1B580F8-30B2-4941-BB85-08D24FBAF244}" srcOrd="0" destOrd="0" presId="urn:microsoft.com/office/officeart/2005/8/layout/radial1"/>
    <dgm:cxn modelId="{0BE809B2-FBC8-46CF-B90D-8033449146B9}" type="presOf" srcId="{9F623639-2C7F-4C28-A4C8-A141AF930332}" destId="{658F194A-FAB2-4786-BB4D-ED3699E68E50}" srcOrd="1" destOrd="0" presId="urn:microsoft.com/office/officeart/2005/8/layout/radial1"/>
    <dgm:cxn modelId="{FD6C56B5-C837-404C-BB7F-759F65B6432C}" type="presOf" srcId="{C386502F-53FD-4731-BE52-516E39694395}" destId="{60C82DF5-9A09-4659-828F-DC29B08E88A3}" srcOrd="1" destOrd="0" presId="urn:microsoft.com/office/officeart/2005/8/layout/radial1"/>
    <dgm:cxn modelId="{7A884B42-0EE2-48D8-97A2-91E7CC48F041}" srcId="{50D9D952-8E8C-406F-ACFE-D60ABB01FF6B}" destId="{F5143BD5-44CE-4333-9025-ABC8D98EB2B1}" srcOrd="1" destOrd="0" parTransId="{A15A37AF-581C-458A-B4CC-2D33C3B10CF4}" sibTransId="{4D2D5CB5-FDD2-47F8-AA2D-7E823072B66E}"/>
    <dgm:cxn modelId="{B9C5ADD6-64BF-4AC0-94D9-DBC144340994}" type="presOf" srcId="{A15A37AF-581C-458A-B4CC-2D33C3B10CF4}" destId="{1C98FBBD-7F44-4087-9625-D34842D59A03}" srcOrd="1" destOrd="0" presId="urn:microsoft.com/office/officeart/2005/8/layout/radial1"/>
    <dgm:cxn modelId="{5BC37584-4B3C-49BC-8A55-300ACAE7AA8C}" type="presOf" srcId="{01B9D0A2-C280-4695-BBDA-D83FCAAC2040}" destId="{DE655875-A45B-4C51-96C2-0770274FCA6A}" srcOrd="1" destOrd="0" presId="urn:microsoft.com/office/officeart/2005/8/layout/radial1"/>
    <dgm:cxn modelId="{52433DC3-8895-48C3-97E2-AFE1491FA441}" srcId="{50D9D952-8E8C-406F-ACFE-D60ABB01FF6B}" destId="{13223F22-26A2-443A-BE6C-4074FF4CB13D}" srcOrd="5" destOrd="0" parTransId="{0A86647C-1BB3-42FA-B037-39C1384AB572}" sibTransId="{E4CE8CFC-19DC-4274-80FF-76CA47244253}"/>
    <dgm:cxn modelId="{2469B76B-4FCB-4BFB-B534-DAEB15FE6B9E}" srcId="{50D9D952-8E8C-406F-ACFE-D60ABB01FF6B}" destId="{98E3E6F5-48CB-4833-97E2-07CD5EDF84D3}" srcOrd="2" destOrd="0" parTransId="{C386502F-53FD-4731-BE52-516E39694395}" sibTransId="{1B6333CE-426A-428B-A289-59EA6A19C8DE}"/>
    <dgm:cxn modelId="{0244E480-FB0A-41EC-91DA-70661197C36A}" type="presOf" srcId="{C386502F-53FD-4731-BE52-516E39694395}" destId="{A3727FE8-6539-4A83-BFFD-4D8A8E759A26}" srcOrd="0" destOrd="0" presId="urn:microsoft.com/office/officeart/2005/8/layout/radial1"/>
    <dgm:cxn modelId="{EB6595A9-5F3B-4F37-B3B8-B040731E2F18}" type="presOf" srcId="{9F623639-2C7F-4C28-A4C8-A141AF930332}" destId="{AC6854F3-3869-4A61-B659-6E0D042F9393}" srcOrd="0" destOrd="0" presId="urn:microsoft.com/office/officeart/2005/8/layout/radial1"/>
    <dgm:cxn modelId="{C8F985C6-7085-4F26-8C11-33C5C6BF13D1}" srcId="{50D9D952-8E8C-406F-ACFE-D60ABB01FF6B}" destId="{127F81E1-02E0-4A03-9A4B-7F916342C06F}" srcOrd="3" destOrd="0" parTransId="{01B9D0A2-C280-4695-BBDA-D83FCAAC2040}" sibTransId="{98298E5A-581B-4BA4-9BDF-7194E6979DBF}"/>
    <dgm:cxn modelId="{B85AE64A-3FCB-4525-BD5D-D3841493F9BE}" type="presOf" srcId="{90FA62C0-F46A-41C2-B5CB-232A2FB59A88}" destId="{F396CC66-17E6-455F-9152-68E4A55D5094}" srcOrd="0" destOrd="0" presId="urn:microsoft.com/office/officeart/2005/8/layout/radial1"/>
    <dgm:cxn modelId="{660F5D58-621A-47AA-BB4F-FDC2C3189E02}" type="presOf" srcId="{406D57C2-ACD7-4A46-A61E-4079FF32E814}" destId="{15DD5FE9-0388-4B8B-BB08-DA3AC1F80622}" srcOrd="0" destOrd="0" presId="urn:microsoft.com/office/officeart/2005/8/layout/radial1"/>
    <dgm:cxn modelId="{7829C83C-19AF-4E3A-A152-A3771EFBFD37}" type="presOf" srcId="{98E3E6F5-48CB-4833-97E2-07CD5EDF84D3}" destId="{04DEEEC1-D4D1-403B-8634-0A88D6E4BA53}" srcOrd="0" destOrd="0" presId="urn:microsoft.com/office/officeart/2005/8/layout/radial1"/>
    <dgm:cxn modelId="{4F8FF12B-B7D3-45CD-9782-D3D9AFDB0EC0}" type="presOf" srcId="{406D57C2-ACD7-4A46-A61E-4079FF32E814}" destId="{69133CC0-8FF9-4B77-8CB2-7E1149345578}" srcOrd="1" destOrd="0" presId="urn:microsoft.com/office/officeart/2005/8/layout/radial1"/>
    <dgm:cxn modelId="{198D5CEA-4777-4E22-9796-F909ACF49C96}" type="presOf" srcId="{CAC6D911-AB8C-4D53-8104-4C622D410D4A}" destId="{CB62B293-7B00-4869-BF4C-D2870CC4C565}" srcOrd="0" destOrd="0" presId="urn:microsoft.com/office/officeart/2005/8/layout/radial1"/>
    <dgm:cxn modelId="{3B465330-8A82-4E5C-9AAE-9096F65F2A23}" type="presOf" srcId="{6B2C145E-9EA2-45CB-A7F8-82DBAE282B39}" destId="{DBF946CE-C6AD-4408-A15F-B84885D8B147}" srcOrd="0" destOrd="0" presId="urn:microsoft.com/office/officeart/2005/8/layout/radial1"/>
    <dgm:cxn modelId="{CEAF608B-E468-4688-9025-A93CAFD48868}" type="presParOf" srcId="{24491019-2822-46A9-BAB0-2CB014131F11}" destId="{2F058AE6-20FC-48A7-A335-BA924EA09377}" srcOrd="0" destOrd="0" presId="urn:microsoft.com/office/officeart/2005/8/layout/radial1"/>
    <dgm:cxn modelId="{66C5703C-FB15-455D-B741-6145C1C4F40E}" type="presParOf" srcId="{24491019-2822-46A9-BAB0-2CB014131F11}" destId="{F396CC66-17E6-455F-9152-68E4A55D5094}" srcOrd="1" destOrd="0" presId="urn:microsoft.com/office/officeart/2005/8/layout/radial1"/>
    <dgm:cxn modelId="{B0407FA1-7EEA-4CE9-BF9A-7FD621C1D850}" type="presParOf" srcId="{F396CC66-17E6-455F-9152-68E4A55D5094}" destId="{7566927F-849D-4082-B6D6-0F3A3D4D8082}" srcOrd="0" destOrd="0" presId="urn:microsoft.com/office/officeart/2005/8/layout/radial1"/>
    <dgm:cxn modelId="{9030398C-0FAA-45C4-9931-3E1395A946AA}" type="presParOf" srcId="{24491019-2822-46A9-BAB0-2CB014131F11}" destId="{CB62B293-7B00-4869-BF4C-D2870CC4C565}" srcOrd="2" destOrd="0" presId="urn:microsoft.com/office/officeart/2005/8/layout/radial1"/>
    <dgm:cxn modelId="{11449B98-70EF-497B-8B92-74744A065E18}" type="presParOf" srcId="{24491019-2822-46A9-BAB0-2CB014131F11}" destId="{7F61DECA-5AC6-4E2A-A5BE-95CFD997C912}" srcOrd="3" destOrd="0" presId="urn:microsoft.com/office/officeart/2005/8/layout/radial1"/>
    <dgm:cxn modelId="{1507F6DA-9AF8-4CD5-AEE4-259BD01F5BA3}" type="presParOf" srcId="{7F61DECA-5AC6-4E2A-A5BE-95CFD997C912}" destId="{1C98FBBD-7F44-4087-9625-D34842D59A03}" srcOrd="0" destOrd="0" presId="urn:microsoft.com/office/officeart/2005/8/layout/radial1"/>
    <dgm:cxn modelId="{D5BD9D3A-1004-4034-AB95-1BD49F7F2B5A}" type="presParOf" srcId="{24491019-2822-46A9-BAB0-2CB014131F11}" destId="{330392E3-DCC4-403E-AA56-01126D589F22}" srcOrd="4" destOrd="0" presId="urn:microsoft.com/office/officeart/2005/8/layout/radial1"/>
    <dgm:cxn modelId="{F34D4F4E-A605-402B-A41F-E0D837C4B8F4}" type="presParOf" srcId="{24491019-2822-46A9-BAB0-2CB014131F11}" destId="{A3727FE8-6539-4A83-BFFD-4D8A8E759A26}" srcOrd="5" destOrd="0" presId="urn:microsoft.com/office/officeart/2005/8/layout/radial1"/>
    <dgm:cxn modelId="{D957AC16-699E-426F-B25A-BBEE2C95691E}" type="presParOf" srcId="{A3727FE8-6539-4A83-BFFD-4D8A8E759A26}" destId="{60C82DF5-9A09-4659-828F-DC29B08E88A3}" srcOrd="0" destOrd="0" presId="urn:microsoft.com/office/officeart/2005/8/layout/radial1"/>
    <dgm:cxn modelId="{24CD080C-CE20-47CB-A2F4-44C2F5562C3B}" type="presParOf" srcId="{24491019-2822-46A9-BAB0-2CB014131F11}" destId="{04DEEEC1-D4D1-403B-8634-0A88D6E4BA53}" srcOrd="6" destOrd="0" presId="urn:microsoft.com/office/officeart/2005/8/layout/radial1"/>
    <dgm:cxn modelId="{A0650BEF-7AD1-482F-994A-0F459048C39D}" type="presParOf" srcId="{24491019-2822-46A9-BAB0-2CB014131F11}" destId="{3F57B75B-AECC-4F29-B48C-3B07A4352F2F}" srcOrd="7" destOrd="0" presId="urn:microsoft.com/office/officeart/2005/8/layout/radial1"/>
    <dgm:cxn modelId="{F74A4776-2882-4948-A11E-5159DEE91EF4}" type="presParOf" srcId="{3F57B75B-AECC-4F29-B48C-3B07A4352F2F}" destId="{DE655875-A45B-4C51-96C2-0770274FCA6A}" srcOrd="0" destOrd="0" presId="urn:microsoft.com/office/officeart/2005/8/layout/radial1"/>
    <dgm:cxn modelId="{530026D7-BD5A-4192-B4A6-0E77FD45D941}" type="presParOf" srcId="{24491019-2822-46A9-BAB0-2CB014131F11}" destId="{A1B580F8-30B2-4941-BB85-08D24FBAF244}" srcOrd="8" destOrd="0" presId="urn:microsoft.com/office/officeart/2005/8/layout/radial1"/>
    <dgm:cxn modelId="{00B1FD7B-EEC1-43C6-B250-98D8D91282A4}" type="presParOf" srcId="{24491019-2822-46A9-BAB0-2CB014131F11}" destId="{E43CAC1B-4A0A-4CE1-84B2-CAA27BE2F8FC}" srcOrd="9" destOrd="0" presId="urn:microsoft.com/office/officeart/2005/8/layout/radial1"/>
    <dgm:cxn modelId="{AE55A66F-4676-42FA-A851-A6A66B6E4BB4}" type="presParOf" srcId="{E43CAC1B-4A0A-4CE1-84B2-CAA27BE2F8FC}" destId="{37EB0662-0B22-4AA7-826A-E0EFCA9562CC}" srcOrd="0" destOrd="0" presId="urn:microsoft.com/office/officeart/2005/8/layout/radial1"/>
    <dgm:cxn modelId="{490B9A1C-ECA2-44C0-B1C1-EA41C3E98866}" type="presParOf" srcId="{24491019-2822-46A9-BAB0-2CB014131F11}" destId="{DBF946CE-C6AD-4408-A15F-B84885D8B147}" srcOrd="10" destOrd="0" presId="urn:microsoft.com/office/officeart/2005/8/layout/radial1"/>
    <dgm:cxn modelId="{00BBD3E1-476B-47D1-B76D-6509896F5716}" type="presParOf" srcId="{24491019-2822-46A9-BAB0-2CB014131F11}" destId="{2D08B560-C74F-48F0-AB82-4DC18D1E943F}" srcOrd="11" destOrd="0" presId="urn:microsoft.com/office/officeart/2005/8/layout/radial1"/>
    <dgm:cxn modelId="{5CF5F533-78C9-473D-9DF6-9B7BBA31B100}" type="presParOf" srcId="{2D08B560-C74F-48F0-AB82-4DC18D1E943F}" destId="{4B44EFA6-7893-410B-A3B0-72A762D76717}" srcOrd="0" destOrd="0" presId="urn:microsoft.com/office/officeart/2005/8/layout/radial1"/>
    <dgm:cxn modelId="{41A87E95-3A48-40A0-9385-7563A6B7A11D}" type="presParOf" srcId="{24491019-2822-46A9-BAB0-2CB014131F11}" destId="{064D6437-3A65-4A44-A1C1-109F54856860}" srcOrd="12" destOrd="0" presId="urn:microsoft.com/office/officeart/2005/8/layout/radial1"/>
    <dgm:cxn modelId="{09DAAB95-5CAB-4A31-B224-7D10D4A3CB8E}" type="presParOf" srcId="{24491019-2822-46A9-BAB0-2CB014131F11}" destId="{AC6854F3-3869-4A61-B659-6E0D042F9393}" srcOrd="13" destOrd="0" presId="urn:microsoft.com/office/officeart/2005/8/layout/radial1"/>
    <dgm:cxn modelId="{5D8C85D0-E2B9-45C0-B770-727E6C9FC0E5}" type="presParOf" srcId="{AC6854F3-3869-4A61-B659-6E0D042F9393}" destId="{658F194A-FAB2-4786-BB4D-ED3699E68E50}" srcOrd="0" destOrd="0" presId="urn:microsoft.com/office/officeart/2005/8/layout/radial1"/>
    <dgm:cxn modelId="{79C6F694-4B79-4C0F-86A2-7E3A4B17572D}" type="presParOf" srcId="{24491019-2822-46A9-BAB0-2CB014131F11}" destId="{DDD4C577-D113-41D9-BAEC-9F5194E7A066}" srcOrd="14" destOrd="0" presId="urn:microsoft.com/office/officeart/2005/8/layout/radial1"/>
    <dgm:cxn modelId="{68A54039-4F1A-445E-BAFB-5D1E854FE35C}" type="presParOf" srcId="{24491019-2822-46A9-BAB0-2CB014131F11}" destId="{126D144C-0186-4753-894D-B81C8BB1B3BA}" srcOrd="15" destOrd="0" presId="urn:microsoft.com/office/officeart/2005/8/layout/radial1"/>
    <dgm:cxn modelId="{A3BB9CEF-8A6F-4A71-937D-84F5EAE94610}" type="presParOf" srcId="{126D144C-0186-4753-894D-B81C8BB1B3BA}" destId="{0529F333-6627-4CB3-81E5-7A1074120887}" srcOrd="0" destOrd="0" presId="urn:microsoft.com/office/officeart/2005/8/layout/radial1"/>
    <dgm:cxn modelId="{6F5B159F-2D53-4845-B5D0-97093D8AF0FA}" type="presParOf" srcId="{24491019-2822-46A9-BAB0-2CB014131F11}" destId="{CD612A9F-AF0D-4451-93A5-9F48543DE1FB}" srcOrd="16" destOrd="0" presId="urn:microsoft.com/office/officeart/2005/8/layout/radial1"/>
    <dgm:cxn modelId="{AD60028C-4882-4D11-AC53-64D1D177A36F}" type="presParOf" srcId="{24491019-2822-46A9-BAB0-2CB014131F11}" destId="{15DD5FE9-0388-4B8B-BB08-DA3AC1F80622}" srcOrd="17" destOrd="0" presId="urn:microsoft.com/office/officeart/2005/8/layout/radial1"/>
    <dgm:cxn modelId="{E20431D0-C48B-44B6-A850-959D26890527}" type="presParOf" srcId="{15DD5FE9-0388-4B8B-BB08-DA3AC1F80622}" destId="{69133CC0-8FF9-4B77-8CB2-7E1149345578}" srcOrd="0" destOrd="0" presId="urn:microsoft.com/office/officeart/2005/8/layout/radial1"/>
    <dgm:cxn modelId="{D6FA7F23-7BF6-4540-BDF4-E197900A2F27}" type="presParOf" srcId="{24491019-2822-46A9-BAB0-2CB014131F11}" destId="{D989ED63-5883-4971-8E92-243B1E6C5655}" srcOrd="18" destOrd="0" presId="urn:microsoft.com/office/officeart/2005/8/layout/radial1"/>
  </dgm:cxnLst>
  <dgm:bg/>
  <dgm:whole/>
</dgm:dataModel>
</file>

<file path=ppt/diagrams/data11.xml><?xml version="1.0" encoding="utf-8"?>
<dgm:dataModel xmlns:dgm="http://schemas.openxmlformats.org/drawingml/2006/diagram" xmlns:a="http://schemas.openxmlformats.org/drawingml/2006/main">
  <dgm:ptLst>
    <dgm:pt modelId="{39B9D7DE-2AC8-4007-A8F8-A1187AF90138}"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6086BFB6-5607-40D3-A97E-3832745A368A}">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C00000"/>
              </a:solidFill>
              <a:cs typeface="+mj-cs"/>
            </a:rPr>
            <a:t>استراتژی حفظ</a:t>
          </a:r>
          <a:endParaRPr lang="en-US" b="1" dirty="0">
            <a:solidFill>
              <a:srgbClr val="C00000"/>
            </a:solidFill>
            <a:latin typeface="+mn-lt"/>
            <a:cs typeface="+mj-cs"/>
          </a:endParaRPr>
        </a:p>
      </dgm:t>
    </dgm:pt>
    <dgm:pt modelId="{9DB450A3-EED9-41D2-BA19-7C65BD211F49}" type="parTrans" cxnId="{293DEAD5-4728-47A2-AC87-7C494B01FEBA}">
      <dgm:prSet/>
      <dgm:spPr/>
      <dgm:t>
        <a:bodyPr/>
        <a:lstStyle/>
        <a:p>
          <a:endParaRPr lang="en-US"/>
        </a:p>
      </dgm:t>
    </dgm:pt>
    <dgm:pt modelId="{E04A8A5F-0765-4CF4-A8C1-E79D4ADD7D83}" type="sibTrans" cxnId="{293DEAD5-4728-47A2-AC87-7C494B01FEBA}">
      <dgm:prSet/>
      <dgm:spPr/>
      <dgm:t>
        <a:bodyPr/>
        <a:lstStyle/>
        <a:p>
          <a:endParaRPr lang="en-US"/>
        </a:p>
      </dgm:t>
    </dgm:pt>
    <dgm:pt modelId="{33C6902F-1F1C-4D07-9C8D-E8C3C8928A54}">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algn="justLow" rtl="1">
            <a:lnSpc>
              <a:spcPct val="100000"/>
            </a:lnSpc>
          </a:pPr>
          <a:r>
            <a:rPr lang="fa-IR" sz="1600" b="0" dirty="0" smtClean="0">
              <a:solidFill>
                <a:schemeClr val="tx1">
                  <a:lumMod val="90000"/>
                  <a:lumOff val="10000"/>
                </a:schemeClr>
              </a:solidFill>
              <a:cs typeface="B Nazanin" pitchFamily="2" charset="-78"/>
            </a:rPr>
            <a:t>هدف‌ از استراتژي‌ حفظ‌، تضمين‌ اين‌ است‌ كه‌ كاركنان‌ كليدي‌ در سازمان‌ و در كنار آن‌ باقي‌ بمانند و گردش‌ و ريزش‌ كاركنان‌ كه‌ بسيار بيهوده‌ و پرهزينه‌ است‌، كاهش‌ يابد. اين‌ استراتژي‌ ها بر تجزيه‌ و تحليل‌ انگيزه‌ هاي‌ ماندن‌ يا رفتن‌ كاركنان‌ استوار مي‌باشد.</a:t>
          </a:r>
          <a:endParaRPr lang="en-US" sz="1600" b="0" dirty="0">
            <a:solidFill>
              <a:schemeClr val="bg1"/>
            </a:solidFill>
            <a:cs typeface="+mn-cs"/>
          </a:endParaRPr>
        </a:p>
      </dgm:t>
    </dgm:pt>
    <dgm:pt modelId="{71A15E03-6E2A-4F16-8BBD-C6E286C81715}" type="parTrans" cxnId="{4640E272-652B-434E-BF75-34310E691800}">
      <dgm:prSet/>
      <dgm:spPr/>
      <dgm:t>
        <a:bodyPr/>
        <a:lstStyle/>
        <a:p>
          <a:endParaRPr lang="en-US"/>
        </a:p>
      </dgm:t>
    </dgm:pt>
    <dgm:pt modelId="{C523A0A1-6858-49FE-94D0-3695C3A5B07B}" type="sibTrans" cxnId="{4640E272-652B-434E-BF75-34310E691800}">
      <dgm:prSet/>
      <dgm:spPr/>
      <dgm:t>
        <a:bodyPr/>
        <a:lstStyle/>
        <a:p>
          <a:endParaRPr lang="en-US"/>
        </a:p>
      </dgm:t>
    </dgm:pt>
    <dgm:pt modelId="{AECEC044-048A-4BFD-B3EC-9514094864C7}">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054200"/>
              </a:solidFill>
              <a:cs typeface="+mj-cs"/>
            </a:rPr>
            <a:t>پرداخت</a:t>
          </a:r>
          <a:endParaRPr lang="en-US" b="1" dirty="0">
            <a:solidFill>
              <a:srgbClr val="054200"/>
            </a:solidFill>
            <a:latin typeface="+mn-lt"/>
            <a:cs typeface="+mj-cs"/>
          </a:endParaRPr>
        </a:p>
      </dgm:t>
    </dgm:pt>
    <dgm:pt modelId="{D7900DD4-85C6-44D6-9B8B-33A0D43CCE3B}" type="parTrans" cxnId="{EC152256-1C30-4C74-AEA5-B72D356D928E}">
      <dgm:prSet/>
      <dgm:spPr/>
      <dgm:t>
        <a:bodyPr/>
        <a:lstStyle/>
        <a:p>
          <a:endParaRPr lang="en-US"/>
        </a:p>
      </dgm:t>
    </dgm:pt>
    <dgm:pt modelId="{356F640B-662F-4829-9BDB-4CDA2494F422}" type="sibTrans" cxnId="{EC152256-1C30-4C74-AEA5-B72D356D928E}">
      <dgm:prSet/>
      <dgm:spPr/>
      <dgm:t>
        <a:bodyPr/>
        <a:lstStyle/>
        <a:p>
          <a:endParaRPr lang="en-US"/>
        </a:p>
      </dgm:t>
    </dgm:pt>
    <dgm:pt modelId="{E7F67132-0A27-4D84-9E07-1140099A34A2}">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rtl="1"/>
          <a:r>
            <a:rPr lang="ar-SA" sz="1600" dirty="0" smtClean="0"/>
            <a:t>مشكلات‌ به‌ دليل‌ وجود سيستم‌ هاي‌ پرداخت‌ ناعادلانه‌، نابرابر، يا نارقابتي‌ بروز مي‌كنند</a:t>
          </a:r>
          <a:r>
            <a:rPr lang="fa-IR" sz="1600" dirty="0" smtClean="0"/>
            <a:t> . که باید با اقدامات مناسب و به هنگام از بروز این مشکلات جلوگیری نمود .</a:t>
          </a:r>
          <a:endParaRPr lang="en-US" sz="1600" b="1" dirty="0">
            <a:solidFill>
              <a:schemeClr val="bg1">
                <a:lumMod val="90000"/>
                <a:lumOff val="10000"/>
              </a:schemeClr>
            </a:solidFill>
            <a:cs typeface="+mn-cs"/>
          </a:endParaRPr>
        </a:p>
      </dgm:t>
    </dgm:pt>
    <dgm:pt modelId="{EC568F38-C4CF-4D95-AAA5-DBA854614BDC}" type="parTrans" cxnId="{B1AAE08D-B001-493A-891F-84012869EDAA}">
      <dgm:prSet/>
      <dgm:spPr/>
      <dgm:t>
        <a:bodyPr/>
        <a:lstStyle/>
        <a:p>
          <a:endParaRPr lang="en-US"/>
        </a:p>
      </dgm:t>
    </dgm:pt>
    <dgm:pt modelId="{092B5246-1B91-4D1D-AA55-D3C738BF2962}" type="sibTrans" cxnId="{B1AAE08D-B001-493A-891F-84012869EDAA}">
      <dgm:prSet/>
      <dgm:spPr/>
      <dgm:t>
        <a:bodyPr/>
        <a:lstStyle/>
        <a:p>
          <a:endParaRPr lang="en-US"/>
        </a:p>
      </dgm:t>
    </dgm:pt>
    <dgm:pt modelId="{037D4D2B-0808-4F4E-A672-E5FCA84E44A6}">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000099"/>
              </a:solidFill>
              <a:cs typeface="+mj-cs"/>
            </a:rPr>
            <a:t>طرح شغل</a:t>
          </a:r>
          <a:endParaRPr lang="en-US" b="1" dirty="0">
            <a:solidFill>
              <a:srgbClr val="000099"/>
            </a:solidFill>
            <a:latin typeface="+mn-lt"/>
            <a:cs typeface="+mj-cs"/>
          </a:endParaRPr>
        </a:p>
      </dgm:t>
    </dgm:pt>
    <dgm:pt modelId="{AEBD2D02-AC83-4840-B9CD-5C7B0E067309}" type="parTrans" cxnId="{7BEA1206-DDF8-4452-A9B0-844AAE403600}">
      <dgm:prSet/>
      <dgm:spPr/>
      <dgm:t>
        <a:bodyPr/>
        <a:lstStyle/>
        <a:p>
          <a:endParaRPr lang="en-US"/>
        </a:p>
      </dgm:t>
    </dgm:pt>
    <dgm:pt modelId="{8508FE87-E632-40D8-A6C3-573D1F4091D4}" type="sibTrans" cxnId="{7BEA1206-DDF8-4452-A9B0-844AAE403600}">
      <dgm:prSet/>
      <dgm:spPr/>
      <dgm:t>
        <a:bodyPr/>
        <a:lstStyle/>
        <a:p>
          <a:endParaRPr lang="en-US"/>
        </a:p>
      </dgm:t>
    </dgm:pt>
    <dgm:pt modelId="{AE87A0EA-3CBE-44DF-806D-3CE4D287B85B}">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algn="justLow" rtl="1"/>
          <a:r>
            <a:rPr lang="ar-SA" sz="1600" dirty="0" smtClean="0"/>
            <a:t>شايد نارضايتي‌ كاركنان‌ ناشي‌ از جذاب‌ نكردن‌ كاري‌ است‌ كه‌ دارند انجام‌ مي‌دهند. شغل‌ها بايد طوري‌ طراحي‌ شوند كه‌ تنوع‌ مهارتها، اهميت‌ وظايف‌، خودمختاري‌ و بازخور راحداكثر كنند و بايد فرصتي‌ براي‌ آموزش‌ و رشد كاركنان‌ فراهم‌ آورند.</a:t>
          </a:r>
          <a:endParaRPr lang="en-US" sz="1600" b="1" dirty="0">
            <a:solidFill>
              <a:schemeClr val="bg1">
                <a:lumMod val="90000"/>
                <a:lumOff val="10000"/>
              </a:schemeClr>
            </a:solidFill>
            <a:cs typeface="+mn-cs"/>
          </a:endParaRPr>
        </a:p>
      </dgm:t>
    </dgm:pt>
    <dgm:pt modelId="{DB3A6BC2-D1AB-42D5-805D-CF8C278CB252}" type="parTrans" cxnId="{B8D67234-E4C7-4B16-B633-26D08FBCCAF8}">
      <dgm:prSet/>
      <dgm:spPr/>
      <dgm:t>
        <a:bodyPr/>
        <a:lstStyle/>
        <a:p>
          <a:endParaRPr lang="en-US"/>
        </a:p>
      </dgm:t>
    </dgm:pt>
    <dgm:pt modelId="{0905B581-DFAD-4420-AE32-7A40C27DACCB}" type="sibTrans" cxnId="{B8D67234-E4C7-4B16-B633-26D08FBCCAF8}">
      <dgm:prSet/>
      <dgm:spPr/>
      <dgm:t>
        <a:bodyPr/>
        <a:lstStyle/>
        <a:p>
          <a:endParaRPr lang="en-US"/>
        </a:p>
      </dgm:t>
    </dgm:pt>
    <dgm:pt modelId="{ECEC446E-2D5C-4D99-AEE1-55600215C7F6}">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642232"/>
              </a:solidFill>
              <a:cs typeface="+mj-cs"/>
            </a:rPr>
            <a:t>عملکرد</a:t>
          </a:r>
          <a:endParaRPr lang="en-US" b="1" dirty="0" smtClean="0">
            <a:solidFill>
              <a:srgbClr val="642232"/>
            </a:solidFill>
            <a:cs typeface="+mj-cs"/>
          </a:endParaRPr>
        </a:p>
      </dgm:t>
    </dgm:pt>
    <dgm:pt modelId="{4C02530A-8474-4CA2-A9E9-33C3A11FF630}" type="parTrans" cxnId="{4CDDDE81-32BB-4702-9C71-BC9AFA4CAF3E}">
      <dgm:prSet/>
      <dgm:spPr/>
      <dgm:t>
        <a:bodyPr/>
        <a:lstStyle/>
        <a:p>
          <a:endParaRPr lang="en-US"/>
        </a:p>
      </dgm:t>
    </dgm:pt>
    <dgm:pt modelId="{4416693B-E203-40A5-A021-E9B9397CB77E}" type="sibTrans" cxnId="{4CDDDE81-32BB-4702-9C71-BC9AFA4CAF3E}">
      <dgm:prSet/>
      <dgm:spPr/>
      <dgm:t>
        <a:bodyPr/>
        <a:lstStyle/>
        <a:p>
          <a:endParaRPr lang="en-US"/>
        </a:p>
      </dgm:t>
    </dgm:pt>
    <dgm:pt modelId="{A8A1CC48-33F8-4D67-833E-66C2A1A82ABC}">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rtl="1"/>
          <a:r>
            <a:rPr lang="ar-SA" sz="1600" dirty="0" smtClean="0"/>
            <a:t>اگر كاركنان‌ از مسئوليت‌ هاي‌ خود يا استانداردهاي‌ عملكردي‌ خود آگاه‌ نباشند، دلزده‌ و مأيوس‌ خواهند شد، هم‌ چنين‌ اگر موقعي‌ كه‌ خوب‌ كار مي‌كنند كسي‌ به‌ آنها توجه‌ نكند يا نگويد كه‌ دارند خوب‌ كار مي‌كنند، يا احساس‌ كنند كه‌ كارشان‌ و موفقيت‌ هايشان‌ منصفانه‌ ارزيابي‌ و تقدير نمي‌ شود، مأيوس‌ و دلسرد خواهند شد. </a:t>
          </a:r>
          <a:endParaRPr lang="en-US" sz="1600" b="0" dirty="0">
            <a:solidFill>
              <a:schemeClr val="bg1">
                <a:lumMod val="90000"/>
                <a:lumOff val="10000"/>
              </a:schemeClr>
            </a:solidFill>
            <a:cs typeface="+mn-cs"/>
          </a:endParaRPr>
        </a:p>
      </dgm:t>
    </dgm:pt>
    <dgm:pt modelId="{6C778E06-137E-4C9A-82B2-B450D527E053}" type="parTrans" cxnId="{EAA1D5BB-818C-462F-8DA7-E106F7BE3A6A}">
      <dgm:prSet/>
      <dgm:spPr/>
      <dgm:t>
        <a:bodyPr/>
        <a:lstStyle/>
        <a:p>
          <a:endParaRPr lang="en-US"/>
        </a:p>
      </dgm:t>
    </dgm:pt>
    <dgm:pt modelId="{3FB6CF67-A164-442F-A07E-C91D0CEAB156}" type="sibTrans" cxnId="{EAA1D5BB-818C-462F-8DA7-E106F7BE3A6A}">
      <dgm:prSet/>
      <dgm:spPr/>
      <dgm:t>
        <a:bodyPr/>
        <a:lstStyle/>
        <a:p>
          <a:endParaRPr lang="en-US"/>
        </a:p>
      </dgm:t>
    </dgm:pt>
    <dgm:pt modelId="{BE739F16-227E-47BC-A1ED-7DE64460D6A9}">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chemeClr val="accent3">
                  <a:lumMod val="50000"/>
                </a:schemeClr>
              </a:solidFill>
              <a:cs typeface="+mj-cs"/>
            </a:rPr>
            <a:t>آموزش</a:t>
          </a:r>
          <a:endParaRPr lang="en-US" b="1" dirty="0">
            <a:solidFill>
              <a:schemeClr val="accent3">
                <a:lumMod val="50000"/>
              </a:schemeClr>
            </a:solidFill>
            <a:latin typeface="+mn-lt"/>
            <a:cs typeface="+mj-cs"/>
          </a:endParaRPr>
        </a:p>
      </dgm:t>
    </dgm:pt>
    <dgm:pt modelId="{0B332FF2-CB51-4EAD-99CB-B3D7E1C10351}" type="parTrans" cxnId="{9AF011A7-DBEA-4841-90D4-00EC96531F41}">
      <dgm:prSet/>
      <dgm:spPr/>
      <dgm:t>
        <a:bodyPr/>
        <a:lstStyle/>
        <a:p>
          <a:endParaRPr lang="en-US"/>
        </a:p>
      </dgm:t>
    </dgm:pt>
    <dgm:pt modelId="{D058CB27-7412-4705-9FE6-7F3AE2E77233}" type="sibTrans" cxnId="{9AF011A7-DBEA-4841-90D4-00EC96531F41}">
      <dgm:prSet/>
      <dgm:spPr/>
      <dgm:t>
        <a:bodyPr/>
        <a:lstStyle/>
        <a:p>
          <a:endParaRPr lang="en-US"/>
        </a:p>
      </dgm:t>
    </dgm:pt>
    <dgm:pt modelId="{07F8FB94-547A-4B21-B336-613E34614754}">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algn="justLow" rtl="1"/>
          <a:r>
            <a:rPr lang="fa-IR" sz="1600" b="1" dirty="0" smtClean="0">
              <a:solidFill>
                <a:schemeClr val="tx1">
                  <a:lumMod val="90000"/>
                  <a:lumOff val="10000"/>
                </a:schemeClr>
              </a:solidFill>
              <a:cs typeface="B Nazanin" pitchFamily="2" charset="-78"/>
            </a:rPr>
            <a:t>اگرچنانچه كاركنان و پژوهشگران به‌ شكل‌ مناسب‌ آموزش‌ نبينند، ممكن‌ است‌ جابه‌ جايي‌ يا استعفاي‌ كاركنان‌ افزايش‌ يابد. اگر به‌ افراد جديد آموزش‌ هاي‌ كافي‌ داده‌ نشود، ممكن‌ است‌ دچار بحران‌ آشنايي‌ با محيط‌ جديد و يافته هاي جديد بشوند.</a:t>
          </a:r>
          <a:endParaRPr lang="en-US" sz="1600" b="1" dirty="0">
            <a:solidFill>
              <a:schemeClr val="bg1"/>
            </a:solidFill>
            <a:cs typeface="+mn-cs"/>
          </a:endParaRPr>
        </a:p>
      </dgm:t>
    </dgm:pt>
    <dgm:pt modelId="{F5DC8042-C391-41FC-A669-5CCF0D277F17}" type="parTrans" cxnId="{CCD8A0CC-2B8F-4E2F-9C43-EE6EC3CF134B}">
      <dgm:prSet/>
      <dgm:spPr/>
      <dgm:t>
        <a:bodyPr/>
        <a:lstStyle/>
        <a:p>
          <a:endParaRPr lang="en-US"/>
        </a:p>
      </dgm:t>
    </dgm:pt>
    <dgm:pt modelId="{D42E4B14-0D9D-485C-9FA8-735807A27931}" type="sibTrans" cxnId="{CCD8A0CC-2B8F-4E2F-9C43-EE6EC3CF134B}">
      <dgm:prSet/>
      <dgm:spPr/>
      <dgm:t>
        <a:bodyPr/>
        <a:lstStyle/>
        <a:p>
          <a:endParaRPr lang="en-US"/>
        </a:p>
      </dgm:t>
    </dgm:pt>
    <dgm:pt modelId="{56FCC551-F6E7-4A01-9EDA-89C874756D5F}" type="pres">
      <dgm:prSet presAssocID="{39B9D7DE-2AC8-4007-A8F8-A1187AF90138}" presName="Name0" presStyleCnt="0">
        <dgm:presLayoutVars>
          <dgm:dir/>
          <dgm:animLvl val="lvl"/>
          <dgm:resizeHandles val="exact"/>
        </dgm:presLayoutVars>
      </dgm:prSet>
      <dgm:spPr/>
      <dgm:t>
        <a:bodyPr/>
        <a:lstStyle/>
        <a:p>
          <a:endParaRPr lang="en-US"/>
        </a:p>
      </dgm:t>
    </dgm:pt>
    <dgm:pt modelId="{5C5163EF-E2B7-4776-B8B6-2C2DA37036DE}" type="pres">
      <dgm:prSet presAssocID="{6086BFB6-5607-40D3-A97E-3832745A368A}" presName="linNode" presStyleCnt="0"/>
      <dgm:spPr/>
    </dgm:pt>
    <dgm:pt modelId="{EA381733-AB3E-4A31-9797-FADC39997B65}" type="pres">
      <dgm:prSet presAssocID="{6086BFB6-5607-40D3-A97E-3832745A368A}" presName="parentText" presStyleLbl="node1" presStyleIdx="0" presStyleCnt="5" custScaleX="68862" custLinFactX="100000" custLinFactNeighborX="136076" custLinFactNeighborY="3">
        <dgm:presLayoutVars>
          <dgm:chMax val="1"/>
          <dgm:bulletEnabled val="1"/>
        </dgm:presLayoutVars>
      </dgm:prSet>
      <dgm:spPr/>
      <dgm:t>
        <a:bodyPr/>
        <a:lstStyle/>
        <a:p>
          <a:endParaRPr lang="en-US"/>
        </a:p>
      </dgm:t>
    </dgm:pt>
    <dgm:pt modelId="{89B90EAB-B86D-4F46-823E-7998D0CADFBC}" type="pres">
      <dgm:prSet presAssocID="{6086BFB6-5607-40D3-A97E-3832745A368A}" presName="descendantText" presStyleLbl="alignAccFollowNode1" presStyleIdx="0" presStyleCnt="5" custFlipVert="1" custFlipHor="1" custScaleX="190463" custScaleY="108248" custLinFactNeighborX="-82886" custLinFactNeighborY="3384">
        <dgm:presLayoutVars>
          <dgm:bulletEnabled val="1"/>
        </dgm:presLayoutVars>
      </dgm:prSet>
      <dgm:spPr/>
      <dgm:t>
        <a:bodyPr/>
        <a:lstStyle/>
        <a:p>
          <a:endParaRPr lang="en-US"/>
        </a:p>
      </dgm:t>
    </dgm:pt>
    <dgm:pt modelId="{505CEB84-94DC-4806-A26A-122FDB56FB83}" type="pres">
      <dgm:prSet presAssocID="{E04A8A5F-0765-4CF4-A8C1-E79D4ADD7D83}" presName="sp" presStyleCnt="0"/>
      <dgm:spPr/>
    </dgm:pt>
    <dgm:pt modelId="{43ED5500-70EF-4FC4-B24A-0E2A6C83A578}" type="pres">
      <dgm:prSet presAssocID="{AECEC044-048A-4BFD-B3EC-9514094864C7}" presName="linNode" presStyleCnt="0"/>
      <dgm:spPr/>
    </dgm:pt>
    <dgm:pt modelId="{DCCD9A6F-825B-490F-BF2A-929D68B25E03}" type="pres">
      <dgm:prSet presAssocID="{AECEC044-048A-4BFD-B3EC-9514094864C7}" presName="parentText" presStyleLbl="node1" presStyleIdx="1" presStyleCnt="5" custScaleX="68862" custLinFactX="100000" custLinFactNeighborX="136076" custLinFactNeighborY="3">
        <dgm:presLayoutVars>
          <dgm:chMax val="1"/>
          <dgm:bulletEnabled val="1"/>
        </dgm:presLayoutVars>
      </dgm:prSet>
      <dgm:spPr/>
      <dgm:t>
        <a:bodyPr/>
        <a:lstStyle/>
        <a:p>
          <a:endParaRPr lang="en-US"/>
        </a:p>
      </dgm:t>
    </dgm:pt>
    <dgm:pt modelId="{BF3148D5-F772-4EA5-9871-975BC0324F15}" type="pres">
      <dgm:prSet presAssocID="{AECEC044-048A-4BFD-B3EC-9514094864C7}" presName="descendantText" presStyleLbl="alignAccFollowNode1" presStyleIdx="1" presStyleCnt="5" custFlipVert="1" custFlipHor="1" custScaleX="190463" custScaleY="108248" custLinFactNeighborX="-82886" custLinFactNeighborY="3384">
        <dgm:presLayoutVars>
          <dgm:bulletEnabled val="1"/>
        </dgm:presLayoutVars>
      </dgm:prSet>
      <dgm:spPr/>
      <dgm:t>
        <a:bodyPr/>
        <a:lstStyle/>
        <a:p>
          <a:endParaRPr lang="en-US"/>
        </a:p>
      </dgm:t>
    </dgm:pt>
    <dgm:pt modelId="{CA223DB6-02CE-4778-921F-C7E0B04609D5}" type="pres">
      <dgm:prSet presAssocID="{356F640B-662F-4829-9BDB-4CDA2494F422}" presName="sp" presStyleCnt="0"/>
      <dgm:spPr/>
    </dgm:pt>
    <dgm:pt modelId="{4942D8D9-1C19-44D6-8EFE-21D398AE2BD5}" type="pres">
      <dgm:prSet presAssocID="{037D4D2B-0808-4F4E-A672-E5FCA84E44A6}" presName="linNode" presStyleCnt="0"/>
      <dgm:spPr/>
    </dgm:pt>
    <dgm:pt modelId="{FB1FA6AB-7A68-4314-AE9A-EC4A58138479}" type="pres">
      <dgm:prSet presAssocID="{037D4D2B-0808-4F4E-A672-E5FCA84E44A6}" presName="parentText" presStyleLbl="node1" presStyleIdx="2" presStyleCnt="5" custScaleX="68862" custLinFactX="100000" custLinFactNeighborX="136076" custLinFactNeighborY="3">
        <dgm:presLayoutVars>
          <dgm:chMax val="1"/>
          <dgm:bulletEnabled val="1"/>
        </dgm:presLayoutVars>
      </dgm:prSet>
      <dgm:spPr/>
      <dgm:t>
        <a:bodyPr/>
        <a:lstStyle/>
        <a:p>
          <a:endParaRPr lang="en-US"/>
        </a:p>
      </dgm:t>
    </dgm:pt>
    <dgm:pt modelId="{55E636A2-725E-4FBB-B86F-7E3FFD5FB63E}" type="pres">
      <dgm:prSet presAssocID="{037D4D2B-0808-4F4E-A672-E5FCA84E44A6}" presName="descendantText" presStyleLbl="alignAccFollowNode1" presStyleIdx="2" presStyleCnt="5" custFlipVert="1" custFlipHor="1" custScaleX="190463" custScaleY="108248" custLinFactNeighborX="-82886" custLinFactNeighborY="3384">
        <dgm:presLayoutVars>
          <dgm:bulletEnabled val="1"/>
        </dgm:presLayoutVars>
      </dgm:prSet>
      <dgm:spPr/>
      <dgm:t>
        <a:bodyPr/>
        <a:lstStyle/>
        <a:p>
          <a:endParaRPr lang="en-US"/>
        </a:p>
      </dgm:t>
    </dgm:pt>
    <dgm:pt modelId="{E14CC0D6-EF0D-494D-B042-E6F052B84D4B}" type="pres">
      <dgm:prSet presAssocID="{8508FE87-E632-40D8-A6C3-573D1F4091D4}" presName="sp" presStyleCnt="0"/>
      <dgm:spPr/>
    </dgm:pt>
    <dgm:pt modelId="{1605AB7B-8011-46B5-8BE5-9C169ABA96CD}" type="pres">
      <dgm:prSet presAssocID="{ECEC446E-2D5C-4D99-AEE1-55600215C7F6}" presName="linNode" presStyleCnt="0"/>
      <dgm:spPr/>
    </dgm:pt>
    <dgm:pt modelId="{1E443D27-CE10-4BD8-939B-BD2023AEAEFD}" type="pres">
      <dgm:prSet presAssocID="{ECEC446E-2D5C-4D99-AEE1-55600215C7F6}" presName="parentText" presStyleLbl="node1" presStyleIdx="3" presStyleCnt="5" custScaleX="68862" custLinFactX="100000" custLinFactNeighborX="136076" custLinFactNeighborY="3">
        <dgm:presLayoutVars>
          <dgm:chMax val="1"/>
          <dgm:bulletEnabled val="1"/>
        </dgm:presLayoutVars>
      </dgm:prSet>
      <dgm:spPr/>
      <dgm:t>
        <a:bodyPr/>
        <a:lstStyle/>
        <a:p>
          <a:endParaRPr lang="en-US"/>
        </a:p>
      </dgm:t>
    </dgm:pt>
    <dgm:pt modelId="{37C755B3-750D-4673-A4EB-C5CDDE5328A2}" type="pres">
      <dgm:prSet presAssocID="{ECEC446E-2D5C-4D99-AEE1-55600215C7F6}" presName="descendantText" presStyleLbl="alignAccFollowNode1" presStyleIdx="3" presStyleCnt="5" custFlipVert="1" custFlipHor="1" custScaleX="190463" custScaleY="108248" custLinFactNeighborX="-82886" custLinFactNeighborY="3384">
        <dgm:presLayoutVars>
          <dgm:bulletEnabled val="1"/>
        </dgm:presLayoutVars>
      </dgm:prSet>
      <dgm:spPr/>
      <dgm:t>
        <a:bodyPr/>
        <a:lstStyle/>
        <a:p>
          <a:endParaRPr lang="en-US"/>
        </a:p>
      </dgm:t>
    </dgm:pt>
    <dgm:pt modelId="{B5DE188A-5AF2-4D61-B7B6-2FF4E7F3E4B8}" type="pres">
      <dgm:prSet presAssocID="{4416693B-E203-40A5-A021-E9B9397CB77E}" presName="sp" presStyleCnt="0"/>
      <dgm:spPr/>
    </dgm:pt>
    <dgm:pt modelId="{155AFE9C-B7BE-43B8-B829-9A8B6AB71F77}" type="pres">
      <dgm:prSet presAssocID="{BE739F16-227E-47BC-A1ED-7DE64460D6A9}" presName="linNode" presStyleCnt="0"/>
      <dgm:spPr/>
    </dgm:pt>
    <dgm:pt modelId="{5FA27A23-D6DB-4E94-9C27-A6AD95BA7492}" type="pres">
      <dgm:prSet presAssocID="{BE739F16-227E-47BC-A1ED-7DE64460D6A9}" presName="parentText" presStyleLbl="node1" presStyleIdx="4" presStyleCnt="5" custScaleX="68862" custLinFactX="100000" custLinFactNeighborX="136076" custLinFactNeighborY="3">
        <dgm:presLayoutVars>
          <dgm:chMax val="1"/>
          <dgm:bulletEnabled val="1"/>
        </dgm:presLayoutVars>
      </dgm:prSet>
      <dgm:spPr/>
      <dgm:t>
        <a:bodyPr/>
        <a:lstStyle/>
        <a:p>
          <a:endParaRPr lang="en-US"/>
        </a:p>
      </dgm:t>
    </dgm:pt>
    <dgm:pt modelId="{F43396E9-0806-438D-9E86-7FC5371FFA29}" type="pres">
      <dgm:prSet presAssocID="{BE739F16-227E-47BC-A1ED-7DE64460D6A9}" presName="descendantText" presStyleLbl="alignAccFollowNode1" presStyleIdx="4" presStyleCnt="5" custFlipVert="1" custFlipHor="1" custScaleX="190463" custScaleY="108248" custLinFactNeighborX="-82886" custLinFactNeighborY="3384">
        <dgm:presLayoutVars>
          <dgm:bulletEnabled val="1"/>
        </dgm:presLayoutVars>
      </dgm:prSet>
      <dgm:spPr/>
      <dgm:t>
        <a:bodyPr/>
        <a:lstStyle/>
        <a:p>
          <a:endParaRPr lang="en-US"/>
        </a:p>
      </dgm:t>
    </dgm:pt>
  </dgm:ptLst>
  <dgm:cxnLst>
    <dgm:cxn modelId="{46D91587-C5CD-400D-8C66-905BEF265144}" type="presOf" srcId="{BE739F16-227E-47BC-A1ED-7DE64460D6A9}" destId="{5FA27A23-D6DB-4E94-9C27-A6AD95BA7492}" srcOrd="0" destOrd="0" presId="urn:microsoft.com/office/officeart/2005/8/layout/vList5"/>
    <dgm:cxn modelId="{E4310F24-2120-4068-9C33-577EBFF24170}" type="presOf" srcId="{AECEC044-048A-4BFD-B3EC-9514094864C7}" destId="{DCCD9A6F-825B-490F-BF2A-929D68B25E03}" srcOrd="0" destOrd="0" presId="urn:microsoft.com/office/officeart/2005/8/layout/vList5"/>
    <dgm:cxn modelId="{293DEAD5-4728-47A2-AC87-7C494B01FEBA}" srcId="{39B9D7DE-2AC8-4007-A8F8-A1187AF90138}" destId="{6086BFB6-5607-40D3-A97E-3832745A368A}" srcOrd="0" destOrd="0" parTransId="{9DB450A3-EED9-41D2-BA19-7C65BD211F49}" sibTransId="{E04A8A5F-0765-4CF4-A8C1-E79D4ADD7D83}"/>
    <dgm:cxn modelId="{4116A525-77B6-4BD2-AE42-9070B5E7B7D2}" type="presOf" srcId="{33C6902F-1F1C-4D07-9C8D-E8C3C8928A54}" destId="{89B90EAB-B86D-4F46-823E-7998D0CADFBC}" srcOrd="0" destOrd="0" presId="urn:microsoft.com/office/officeart/2005/8/layout/vList5"/>
    <dgm:cxn modelId="{7BEA1206-DDF8-4452-A9B0-844AAE403600}" srcId="{39B9D7DE-2AC8-4007-A8F8-A1187AF90138}" destId="{037D4D2B-0808-4F4E-A672-E5FCA84E44A6}" srcOrd="2" destOrd="0" parTransId="{AEBD2D02-AC83-4840-B9CD-5C7B0E067309}" sibTransId="{8508FE87-E632-40D8-A6C3-573D1F4091D4}"/>
    <dgm:cxn modelId="{4640E272-652B-434E-BF75-34310E691800}" srcId="{6086BFB6-5607-40D3-A97E-3832745A368A}" destId="{33C6902F-1F1C-4D07-9C8D-E8C3C8928A54}" srcOrd="0" destOrd="0" parTransId="{71A15E03-6E2A-4F16-8BBD-C6E286C81715}" sibTransId="{C523A0A1-6858-49FE-94D0-3695C3A5B07B}"/>
    <dgm:cxn modelId="{B1CDC15D-291B-4B42-AA8F-ED8D4BC7599B}" type="presOf" srcId="{ECEC446E-2D5C-4D99-AEE1-55600215C7F6}" destId="{1E443D27-CE10-4BD8-939B-BD2023AEAEFD}" srcOrd="0" destOrd="0" presId="urn:microsoft.com/office/officeart/2005/8/layout/vList5"/>
    <dgm:cxn modelId="{CCD8A0CC-2B8F-4E2F-9C43-EE6EC3CF134B}" srcId="{BE739F16-227E-47BC-A1ED-7DE64460D6A9}" destId="{07F8FB94-547A-4B21-B336-613E34614754}" srcOrd="0" destOrd="0" parTransId="{F5DC8042-C391-41FC-A669-5CCF0D277F17}" sibTransId="{D42E4B14-0D9D-485C-9FA8-735807A27931}"/>
    <dgm:cxn modelId="{EAA1D5BB-818C-462F-8DA7-E106F7BE3A6A}" srcId="{ECEC446E-2D5C-4D99-AEE1-55600215C7F6}" destId="{A8A1CC48-33F8-4D67-833E-66C2A1A82ABC}" srcOrd="0" destOrd="0" parTransId="{6C778E06-137E-4C9A-82B2-B450D527E053}" sibTransId="{3FB6CF67-A164-442F-A07E-C91D0CEAB156}"/>
    <dgm:cxn modelId="{3B719B2F-727D-4C5E-88E0-33E40D3B0ED8}" type="presOf" srcId="{E7F67132-0A27-4D84-9E07-1140099A34A2}" destId="{BF3148D5-F772-4EA5-9871-975BC0324F15}" srcOrd="0" destOrd="0" presId="urn:microsoft.com/office/officeart/2005/8/layout/vList5"/>
    <dgm:cxn modelId="{51E4135F-1144-409E-A01C-25DE1B784F26}" type="presOf" srcId="{07F8FB94-547A-4B21-B336-613E34614754}" destId="{F43396E9-0806-438D-9E86-7FC5371FFA29}" srcOrd="0" destOrd="0" presId="urn:microsoft.com/office/officeart/2005/8/layout/vList5"/>
    <dgm:cxn modelId="{9AF011A7-DBEA-4841-90D4-00EC96531F41}" srcId="{39B9D7DE-2AC8-4007-A8F8-A1187AF90138}" destId="{BE739F16-227E-47BC-A1ED-7DE64460D6A9}" srcOrd="4" destOrd="0" parTransId="{0B332FF2-CB51-4EAD-99CB-B3D7E1C10351}" sibTransId="{D058CB27-7412-4705-9FE6-7F3AE2E77233}"/>
    <dgm:cxn modelId="{06D0AA17-73E2-46DC-9029-4E634C57D477}" type="presOf" srcId="{037D4D2B-0808-4F4E-A672-E5FCA84E44A6}" destId="{FB1FA6AB-7A68-4314-AE9A-EC4A58138479}" srcOrd="0" destOrd="0" presId="urn:microsoft.com/office/officeart/2005/8/layout/vList5"/>
    <dgm:cxn modelId="{A7EF81FC-38C2-4180-8AD9-9AFC77509566}" type="presOf" srcId="{A8A1CC48-33F8-4D67-833E-66C2A1A82ABC}" destId="{37C755B3-750D-4673-A4EB-C5CDDE5328A2}" srcOrd="0" destOrd="0" presId="urn:microsoft.com/office/officeart/2005/8/layout/vList5"/>
    <dgm:cxn modelId="{EC152256-1C30-4C74-AEA5-B72D356D928E}" srcId="{39B9D7DE-2AC8-4007-A8F8-A1187AF90138}" destId="{AECEC044-048A-4BFD-B3EC-9514094864C7}" srcOrd="1" destOrd="0" parTransId="{D7900DD4-85C6-44D6-9B8B-33A0D43CCE3B}" sibTransId="{356F640B-662F-4829-9BDB-4CDA2494F422}"/>
    <dgm:cxn modelId="{B1AAE08D-B001-493A-891F-84012869EDAA}" srcId="{AECEC044-048A-4BFD-B3EC-9514094864C7}" destId="{E7F67132-0A27-4D84-9E07-1140099A34A2}" srcOrd="0" destOrd="0" parTransId="{EC568F38-C4CF-4D95-AAA5-DBA854614BDC}" sibTransId="{092B5246-1B91-4D1D-AA55-D3C738BF2962}"/>
    <dgm:cxn modelId="{B8D67234-E4C7-4B16-B633-26D08FBCCAF8}" srcId="{037D4D2B-0808-4F4E-A672-E5FCA84E44A6}" destId="{AE87A0EA-3CBE-44DF-806D-3CE4D287B85B}" srcOrd="0" destOrd="0" parTransId="{DB3A6BC2-D1AB-42D5-805D-CF8C278CB252}" sibTransId="{0905B581-DFAD-4420-AE32-7A40C27DACCB}"/>
    <dgm:cxn modelId="{D5D74BCE-D5FD-4FFD-88CB-39527B4F2FF3}" type="presOf" srcId="{6086BFB6-5607-40D3-A97E-3832745A368A}" destId="{EA381733-AB3E-4A31-9797-FADC39997B65}" srcOrd="0" destOrd="0" presId="urn:microsoft.com/office/officeart/2005/8/layout/vList5"/>
    <dgm:cxn modelId="{8117301F-7D7E-4A44-8D6E-9EEBBC7DE0CB}" type="presOf" srcId="{39B9D7DE-2AC8-4007-A8F8-A1187AF90138}" destId="{56FCC551-F6E7-4A01-9EDA-89C874756D5F}" srcOrd="0" destOrd="0" presId="urn:microsoft.com/office/officeart/2005/8/layout/vList5"/>
    <dgm:cxn modelId="{98D29861-F28F-4A7D-B24F-B5A04D21D99E}" type="presOf" srcId="{AE87A0EA-3CBE-44DF-806D-3CE4D287B85B}" destId="{55E636A2-725E-4FBB-B86F-7E3FFD5FB63E}" srcOrd="0" destOrd="0" presId="urn:microsoft.com/office/officeart/2005/8/layout/vList5"/>
    <dgm:cxn modelId="{4CDDDE81-32BB-4702-9C71-BC9AFA4CAF3E}" srcId="{39B9D7DE-2AC8-4007-A8F8-A1187AF90138}" destId="{ECEC446E-2D5C-4D99-AEE1-55600215C7F6}" srcOrd="3" destOrd="0" parTransId="{4C02530A-8474-4CA2-A9E9-33C3A11FF630}" sibTransId="{4416693B-E203-40A5-A021-E9B9397CB77E}"/>
    <dgm:cxn modelId="{FFE19F93-33F3-4E20-A838-C77C99A286D4}" type="presParOf" srcId="{56FCC551-F6E7-4A01-9EDA-89C874756D5F}" destId="{5C5163EF-E2B7-4776-B8B6-2C2DA37036DE}" srcOrd="0" destOrd="0" presId="urn:microsoft.com/office/officeart/2005/8/layout/vList5"/>
    <dgm:cxn modelId="{71DD8D40-A156-45EC-8018-683748FF94CB}" type="presParOf" srcId="{5C5163EF-E2B7-4776-B8B6-2C2DA37036DE}" destId="{EA381733-AB3E-4A31-9797-FADC39997B65}" srcOrd="0" destOrd="0" presId="urn:microsoft.com/office/officeart/2005/8/layout/vList5"/>
    <dgm:cxn modelId="{1F3DCECA-350C-4EC8-83FC-2391912B954C}" type="presParOf" srcId="{5C5163EF-E2B7-4776-B8B6-2C2DA37036DE}" destId="{89B90EAB-B86D-4F46-823E-7998D0CADFBC}" srcOrd="1" destOrd="0" presId="urn:microsoft.com/office/officeart/2005/8/layout/vList5"/>
    <dgm:cxn modelId="{1A09A5F2-4F44-4181-88AF-5FD8B9FA8E18}" type="presParOf" srcId="{56FCC551-F6E7-4A01-9EDA-89C874756D5F}" destId="{505CEB84-94DC-4806-A26A-122FDB56FB83}" srcOrd="1" destOrd="0" presId="urn:microsoft.com/office/officeart/2005/8/layout/vList5"/>
    <dgm:cxn modelId="{EEBF2809-0C8B-4125-B621-780DD93BA5E0}" type="presParOf" srcId="{56FCC551-F6E7-4A01-9EDA-89C874756D5F}" destId="{43ED5500-70EF-4FC4-B24A-0E2A6C83A578}" srcOrd="2" destOrd="0" presId="urn:microsoft.com/office/officeart/2005/8/layout/vList5"/>
    <dgm:cxn modelId="{3A628404-6B9B-4009-BFC3-A023D4BCE70B}" type="presParOf" srcId="{43ED5500-70EF-4FC4-B24A-0E2A6C83A578}" destId="{DCCD9A6F-825B-490F-BF2A-929D68B25E03}" srcOrd="0" destOrd="0" presId="urn:microsoft.com/office/officeart/2005/8/layout/vList5"/>
    <dgm:cxn modelId="{7979B4AE-4C6A-4CB1-BFE9-85E6909A3B74}" type="presParOf" srcId="{43ED5500-70EF-4FC4-B24A-0E2A6C83A578}" destId="{BF3148D5-F772-4EA5-9871-975BC0324F15}" srcOrd="1" destOrd="0" presId="urn:microsoft.com/office/officeart/2005/8/layout/vList5"/>
    <dgm:cxn modelId="{4417E8E7-E0A1-4DB5-B231-01D4FE13F676}" type="presParOf" srcId="{56FCC551-F6E7-4A01-9EDA-89C874756D5F}" destId="{CA223DB6-02CE-4778-921F-C7E0B04609D5}" srcOrd="3" destOrd="0" presId="urn:microsoft.com/office/officeart/2005/8/layout/vList5"/>
    <dgm:cxn modelId="{82626A17-664A-41E7-8797-DBE792AE9EC3}" type="presParOf" srcId="{56FCC551-F6E7-4A01-9EDA-89C874756D5F}" destId="{4942D8D9-1C19-44D6-8EFE-21D398AE2BD5}" srcOrd="4" destOrd="0" presId="urn:microsoft.com/office/officeart/2005/8/layout/vList5"/>
    <dgm:cxn modelId="{90206C15-4E47-422D-8E33-28F23F103622}" type="presParOf" srcId="{4942D8D9-1C19-44D6-8EFE-21D398AE2BD5}" destId="{FB1FA6AB-7A68-4314-AE9A-EC4A58138479}" srcOrd="0" destOrd="0" presId="urn:microsoft.com/office/officeart/2005/8/layout/vList5"/>
    <dgm:cxn modelId="{A69267FB-500E-4846-A6AC-56F10A9B07EE}" type="presParOf" srcId="{4942D8D9-1C19-44D6-8EFE-21D398AE2BD5}" destId="{55E636A2-725E-4FBB-B86F-7E3FFD5FB63E}" srcOrd="1" destOrd="0" presId="urn:microsoft.com/office/officeart/2005/8/layout/vList5"/>
    <dgm:cxn modelId="{5395C8FF-89A6-41EF-89B6-07F6A7BF8FA1}" type="presParOf" srcId="{56FCC551-F6E7-4A01-9EDA-89C874756D5F}" destId="{E14CC0D6-EF0D-494D-B042-E6F052B84D4B}" srcOrd="5" destOrd="0" presId="urn:microsoft.com/office/officeart/2005/8/layout/vList5"/>
    <dgm:cxn modelId="{70694FC3-4F55-4E7B-B93E-A2F85BED5F42}" type="presParOf" srcId="{56FCC551-F6E7-4A01-9EDA-89C874756D5F}" destId="{1605AB7B-8011-46B5-8BE5-9C169ABA96CD}" srcOrd="6" destOrd="0" presId="urn:microsoft.com/office/officeart/2005/8/layout/vList5"/>
    <dgm:cxn modelId="{8D1A0F67-F9F1-45A3-A053-C57329F4E22B}" type="presParOf" srcId="{1605AB7B-8011-46B5-8BE5-9C169ABA96CD}" destId="{1E443D27-CE10-4BD8-939B-BD2023AEAEFD}" srcOrd="0" destOrd="0" presId="urn:microsoft.com/office/officeart/2005/8/layout/vList5"/>
    <dgm:cxn modelId="{BED73C94-8D95-4564-800D-0ACAEEDDB233}" type="presParOf" srcId="{1605AB7B-8011-46B5-8BE5-9C169ABA96CD}" destId="{37C755B3-750D-4673-A4EB-C5CDDE5328A2}" srcOrd="1" destOrd="0" presId="urn:microsoft.com/office/officeart/2005/8/layout/vList5"/>
    <dgm:cxn modelId="{99F50F26-6FF9-4346-A4BB-0134A84536F4}" type="presParOf" srcId="{56FCC551-F6E7-4A01-9EDA-89C874756D5F}" destId="{B5DE188A-5AF2-4D61-B7B6-2FF4E7F3E4B8}" srcOrd="7" destOrd="0" presId="urn:microsoft.com/office/officeart/2005/8/layout/vList5"/>
    <dgm:cxn modelId="{AE4E8FAD-73E0-4A28-A39B-2F36D4936E9A}" type="presParOf" srcId="{56FCC551-F6E7-4A01-9EDA-89C874756D5F}" destId="{155AFE9C-B7BE-43B8-B829-9A8B6AB71F77}" srcOrd="8" destOrd="0" presId="urn:microsoft.com/office/officeart/2005/8/layout/vList5"/>
    <dgm:cxn modelId="{1B6A36B5-9162-42FE-8C0C-9EB8F0FE1169}" type="presParOf" srcId="{155AFE9C-B7BE-43B8-B829-9A8B6AB71F77}" destId="{5FA27A23-D6DB-4E94-9C27-A6AD95BA7492}" srcOrd="0" destOrd="0" presId="urn:microsoft.com/office/officeart/2005/8/layout/vList5"/>
    <dgm:cxn modelId="{E8BF6B99-555B-48E7-80C0-E226BEB3AD9F}" type="presParOf" srcId="{155AFE9C-B7BE-43B8-B829-9A8B6AB71F77}" destId="{F43396E9-0806-438D-9E86-7FC5371FFA29}" srcOrd="1" destOrd="0" presId="urn:microsoft.com/office/officeart/2005/8/layout/vList5"/>
  </dgm:cxnLst>
  <dgm:bg/>
  <dgm:whole/>
</dgm:dataModel>
</file>

<file path=ppt/diagrams/data12.xml><?xml version="1.0" encoding="utf-8"?>
<dgm:dataModel xmlns:dgm="http://schemas.openxmlformats.org/drawingml/2006/diagram" xmlns:a="http://schemas.openxmlformats.org/drawingml/2006/main">
  <dgm:ptLst>
    <dgm:pt modelId="{39B9D7DE-2AC8-4007-A8F8-A1187AF90138}"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6086BFB6-5607-40D3-A97E-3832745A368A}">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C00000"/>
              </a:solidFill>
              <a:cs typeface="+mj-cs"/>
            </a:rPr>
            <a:t>توسعه شغلی</a:t>
          </a:r>
          <a:endParaRPr lang="en-US" b="1" dirty="0">
            <a:solidFill>
              <a:srgbClr val="C00000"/>
            </a:solidFill>
            <a:latin typeface="+mn-lt"/>
            <a:cs typeface="+mj-cs"/>
          </a:endParaRPr>
        </a:p>
      </dgm:t>
    </dgm:pt>
    <dgm:pt modelId="{9DB450A3-EED9-41D2-BA19-7C65BD211F49}" type="parTrans" cxnId="{293DEAD5-4728-47A2-AC87-7C494B01FEBA}">
      <dgm:prSet/>
      <dgm:spPr/>
      <dgm:t>
        <a:bodyPr/>
        <a:lstStyle/>
        <a:p>
          <a:endParaRPr lang="en-US"/>
        </a:p>
      </dgm:t>
    </dgm:pt>
    <dgm:pt modelId="{E04A8A5F-0765-4CF4-A8C1-E79D4ADD7D83}" type="sibTrans" cxnId="{293DEAD5-4728-47A2-AC87-7C494B01FEBA}">
      <dgm:prSet/>
      <dgm:spPr/>
      <dgm:t>
        <a:bodyPr/>
        <a:lstStyle/>
        <a:p>
          <a:endParaRPr lang="en-US"/>
        </a:p>
      </dgm:t>
    </dgm:pt>
    <dgm:pt modelId="{33C6902F-1F1C-4D07-9C8D-E8C3C8928A54}">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algn="justLow" rtl="1">
            <a:lnSpc>
              <a:spcPct val="100000"/>
            </a:lnSpc>
          </a:pPr>
          <a:r>
            <a:rPr lang="ar-SA" sz="1600" dirty="0" smtClean="0"/>
            <a:t>نارضايتي‌ از فرصت‌ هاي‌ آتي‌ شغلي‌، يكي‌ از دلايل‌ اصلي‌ جابه‌ جايي‌ كاركنان‌ است‌. تاحدي‌ بايد اين‌ را پذيرفت‌. بسياري‌ ازكاركنان‌ اعتقاد دارند كه‌ براي‌ ارتقا بايد خود تلاش‌ و حركت‌ كنند و كارفرماي‌ آنها در اين‌ خصوص‌ كار چنداني‌ نمي‌ تواند انجام‌ بدهد</a:t>
          </a:r>
          <a:r>
            <a:rPr lang="fa-IR" sz="1600" dirty="0" smtClean="0"/>
            <a:t>. افراد با وجود پیشرفت در یک شغل ، بیشتر متقاضی آن می شوند .</a:t>
          </a:r>
          <a:endParaRPr lang="en-US" sz="1600" b="0" dirty="0">
            <a:solidFill>
              <a:schemeClr val="bg1"/>
            </a:solidFill>
            <a:cs typeface="+mn-cs"/>
          </a:endParaRPr>
        </a:p>
      </dgm:t>
    </dgm:pt>
    <dgm:pt modelId="{71A15E03-6E2A-4F16-8BBD-C6E286C81715}" type="parTrans" cxnId="{4640E272-652B-434E-BF75-34310E691800}">
      <dgm:prSet/>
      <dgm:spPr/>
      <dgm:t>
        <a:bodyPr/>
        <a:lstStyle/>
        <a:p>
          <a:endParaRPr lang="en-US"/>
        </a:p>
      </dgm:t>
    </dgm:pt>
    <dgm:pt modelId="{C523A0A1-6858-49FE-94D0-3695C3A5B07B}" type="sibTrans" cxnId="{4640E272-652B-434E-BF75-34310E691800}">
      <dgm:prSet/>
      <dgm:spPr/>
      <dgm:t>
        <a:bodyPr/>
        <a:lstStyle/>
        <a:p>
          <a:endParaRPr lang="en-US"/>
        </a:p>
      </dgm:t>
    </dgm:pt>
    <dgm:pt modelId="{AECEC044-048A-4BFD-B3EC-9514094864C7}">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054200"/>
              </a:solidFill>
              <a:cs typeface="+mj-cs"/>
            </a:rPr>
            <a:t>تعهد</a:t>
          </a:r>
          <a:endParaRPr lang="en-US" b="1" dirty="0">
            <a:solidFill>
              <a:srgbClr val="054200"/>
            </a:solidFill>
            <a:latin typeface="+mn-lt"/>
            <a:cs typeface="+mj-cs"/>
          </a:endParaRPr>
        </a:p>
      </dgm:t>
    </dgm:pt>
    <dgm:pt modelId="{D7900DD4-85C6-44D6-9B8B-33A0D43CCE3B}" type="parTrans" cxnId="{EC152256-1C30-4C74-AEA5-B72D356D928E}">
      <dgm:prSet/>
      <dgm:spPr/>
      <dgm:t>
        <a:bodyPr/>
        <a:lstStyle/>
        <a:p>
          <a:endParaRPr lang="en-US"/>
        </a:p>
      </dgm:t>
    </dgm:pt>
    <dgm:pt modelId="{356F640B-662F-4829-9BDB-4CDA2494F422}" type="sibTrans" cxnId="{EC152256-1C30-4C74-AEA5-B72D356D928E}">
      <dgm:prSet/>
      <dgm:spPr/>
      <dgm:t>
        <a:bodyPr/>
        <a:lstStyle/>
        <a:p>
          <a:endParaRPr lang="en-US"/>
        </a:p>
      </dgm:t>
    </dgm:pt>
    <dgm:pt modelId="{E7F67132-0A27-4D84-9E07-1140099A34A2}">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rtl="1"/>
          <a:r>
            <a:rPr lang="ar-SA" sz="1600" dirty="0" smtClean="0"/>
            <a:t>مشكلات‌ به‌ دليل‌ وجود سيستم‌ هاي‌ پرداخت‌ ناعادلانه‌، نابرابر، يا نارقابتي‌ بروز مي‌كنند</a:t>
          </a:r>
          <a:r>
            <a:rPr lang="fa-IR" sz="1600" dirty="0" smtClean="0"/>
            <a:t> . که باید با اقدامات مناسب و به هنگام از بروز این مشکلات جلوگیری نمود .</a:t>
          </a:r>
          <a:endParaRPr lang="en-US" sz="1600" b="1" dirty="0">
            <a:solidFill>
              <a:schemeClr val="bg1">
                <a:lumMod val="90000"/>
                <a:lumOff val="10000"/>
              </a:schemeClr>
            </a:solidFill>
            <a:cs typeface="+mn-cs"/>
          </a:endParaRPr>
        </a:p>
      </dgm:t>
    </dgm:pt>
    <dgm:pt modelId="{EC568F38-C4CF-4D95-AAA5-DBA854614BDC}" type="parTrans" cxnId="{B1AAE08D-B001-493A-891F-84012869EDAA}">
      <dgm:prSet/>
      <dgm:spPr/>
      <dgm:t>
        <a:bodyPr/>
        <a:lstStyle/>
        <a:p>
          <a:endParaRPr lang="en-US"/>
        </a:p>
      </dgm:t>
    </dgm:pt>
    <dgm:pt modelId="{092B5246-1B91-4D1D-AA55-D3C738BF2962}" type="sibTrans" cxnId="{B1AAE08D-B001-493A-891F-84012869EDAA}">
      <dgm:prSet/>
      <dgm:spPr/>
      <dgm:t>
        <a:bodyPr/>
        <a:lstStyle/>
        <a:p>
          <a:endParaRPr lang="en-US"/>
        </a:p>
      </dgm:t>
    </dgm:pt>
    <dgm:pt modelId="{037D4D2B-0808-4F4E-A672-E5FCA84E44A6}">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000099"/>
              </a:solidFill>
              <a:cs typeface="+mj-cs"/>
            </a:rPr>
            <a:t>فقدان انسجام گروهی</a:t>
          </a:r>
          <a:endParaRPr lang="en-US" b="1" dirty="0">
            <a:solidFill>
              <a:srgbClr val="000099"/>
            </a:solidFill>
            <a:latin typeface="+mn-lt"/>
            <a:cs typeface="+mj-cs"/>
          </a:endParaRPr>
        </a:p>
      </dgm:t>
    </dgm:pt>
    <dgm:pt modelId="{AEBD2D02-AC83-4840-B9CD-5C7B0E067309}" type="parTrans" cxnId="{7BEA1206-DDF8-4452-A9B0-844AAE403600}">
      <dgm:prSet/>
      <dgm:spPr/>
      <dgm:t>
        <a:bodyPr/>
        <a:lstStyle/>
        <a:p>
          <a:endParaRPr lang="en-US"/>
        </a:p>
      </dgm:t>
    </dgm:pt>
    <dgm:pt modelId="{8508FE87-E632-40D8-A6C3-573D1F4091D4}" type="sibTrans" cxnId="{7BEA1206-DDF8-4452-A9B0-844AAE403600}">
      <dgm:prSet/>
      <dgm:spPr/>
      <dgm:t>
        <a:bodyPr/>
        <a:lstStyle/>
        <a:p>
          <a:endParaRPr lang="en-US"/>
        </a:p>
      </dgm:t>
    </dgm:pt>
    <dgm:pt modelId="{AE87A0EA-3CBE-44DF-806D-3CE4D287B85B}">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algn="justLow" rtl="1"/>
          <a:r>
            <a:rPr lang="fa-IR" sz="1600" dirty="0" smtClean="0"/>
            <a:t>انسان به طبع اجتماعی است و تمایل به گروه دارد . و بنا به این اصل راحت تر کارهای تیمی را قبول می نماید .</a:t>
          </a:r>
          <a:r>
            <a:rPr lang="ar-SA" sz="1600" dirty="0" smtClean="0"/>
            <a:t>كاركنان‌ ممكن‌ است‌ كه‌ درصورت‌ كنار گذاشته‌ شدن‌ از تيم‌ هاي‌ كاري‌ يا پس‌ از اعمال‌ سيستم‌ هاي‌ غلط‌ احساس‌ كنند كه‌ منزوي‌ شده‌ اند و دچار يأس‌ و نااميدي‌ گردند.</a:t>
          </a:r>
          <a:endParaRPr lang="en-US" sz="1600" b="1" dirty="0">
            <a:solidFill>
              <a:schemeClr val="bg1">
                <a:lumMod val="90000"/>
                <a:lumOff val="10000"/>
              </a:schemeClr>
            </a:solidFill>
            <a:cs typeface="+mn-cs"/>
          </a:endParaRPr>
        </a:p>
      </dgm:t>
    </dgm:pt>
    <dgm:pt modelId="{DB3A6BC2-D1AB-42D5-805D-CF8C278CB252}" type="parTrans" cxnId="{B8D67234-E4C7-4B16-B633-26D08FBCCAF8}">
      <dgm:prSet/>
      <dgm:spPr/>
      <dgm:t>
        <a:bodyPr/>
        <a:lstStyle/>
        <a:p>
          <a:endParaRPr lang="en-US"/>
        </a:p>
      </dgm:t>
    </dgm:pt>
    <dgm:pt modelId="{0905B581-DFAD-4420-AE32-7A40C27DACCB}" type="sibTrans" cxnId="{B8D67234-E4C7-4B16-B633-26D08FBCCAF8}">
      <dgm:prSet/>
      <dgm:spPr/>
      <dgm:t>
        <a:bodyPr/>
        <a:lstStyle/>
        <a:p>
          <a:endParaRPr lang="en-US"/>
        </a:p>
      </dgm:t>
    </dgm:pt>
    <dgm:pt modelId="{ECEC446E-2D5C-4D99-AEE1-55600215C7F6}">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642232"/>
              </a:solidFill>
              <a:cs typeface="+mj-cs"/>
            </a:rPr>
            <a:t>نارضایتی</a:t>
          </a:r>
          <a:endParaRPr lang="en-US" b="1" dirty="0" smtClean="0">
            <a:solidFill>
              <a:srgbClr val="642232"/>
            </a:solidFill>
            <a:cs typeface="+mj-cs"/>
          </a:endParaRPr>
        </a:p>
      </dgm:t>
    </dgm:pt>
    <dgm:pt modelId="{4C02530A-8474-4CA2-A9E9-33C3A11FF630}" type="parTrans" cxnId="{4CDDDE81-32BB-4702-9C71-BC9AFA4CAF3E}">
      <dgm:prSet/>
      <dgm:spPr/>
      <dgm:t>
        <a:bodyPr/>
        <a:lstStyle/>
        <a:p>
          <a:endParaRPr lang="en-US"/>
        </a:p>
      </dgm:t>
    </dgm:pt>
    <dgm:pt modelId="{4416693B-E203-40A5-A021-E9B9397CB77E}" type="sibTrans" cxnId="{4CDDDE81-32BB-4702-9C71-BC9AFA4CAF3E}">
      <dgm:prSet/>
      <dgm:spPr/>
      <dgm:t>
        <a:bodyPr/>
        <a:lstStyle/>
        <a:p>
          <a:endParaRPr lang="en-US"/>
        </a:p>
      </dgm:t>
    </dgm:pt>
    <dgm:pt modelId="{A8A1CC48-33F8-4D67-833E-66C2A1A82ABC}">
      <dgm:prSet phldrT="[Text]" custT="1">
        <dgm:style>
          <a:lnRef idx="1">
            <a:schemeClr val="accent3"/>
          </a:lnRef>
          <a:fillRef idx="2">
            <a:schemeClr val="accent3"/>
          </a:fillRef>
          <a:effectRef idx="1">
            <a:schemeClr val="accent3"/>
          </a:effectRef>
          <a:fontRef idx="minor">
            <a:schemeClr val="dk1"/>
          </a:fontRef>
        </dgm:style>
      </dgm:prSet>
      <dgm:spPr>
        <a:solidFill>
          <a:srgbClr val="E8FFD1"/>
        </a:solidFill>
        <a:ln/>
      </dgm:spPr>
      <dgm:t>
        <a:bodyPr/>
        <a:lstStyle/>
        <a:p>
          <a:pPr rtl="1"/>
          <a:r>
            <a:rPr lang="fa-IR" sz="1600" dirty="0" smtClean="0"/>
            <a:t>اگر افراد احساس وجود تقابل و تعارض بین خود و مدیریت را به شدت احساس نمایند کمتر شغلی را قبول می نمایند .</a:t>
          </a:r>
          <a:r>
            <a:rPr lang="ar-SA" sz="1600" dirty="0" smtClean="0"/>
            <a:t>يكي‌ از دلايل‌ اصلي‌ استعفاي‌ كاركنان‌ اين‌ است‌ كه‌ آنها فكر مي‌كنند تمام‌ مديران‌ سازمان‌ يا مديران‌ و رهبران‌ گروه‌هاي‌ خود آنها خوب‌ مديريت‌ و رهبري‌ نمي‌ كنند، يا با آنها منصفانه‌ رفتار نمي‌ كنند، يا اين‌ كه‌ به‌ آنها زور مي‌گويند.</a:t>
          </a:r>
          <a:endParaRPr lang="en-US" sz="1600" b="0" dirty="0">
            <a:solidFill>
              <a:schemeClr val="bg1">
                <a:lumMod val="90000"/>
                <a:lumOff val="10000"/>
              </a:schemeClr>
            </a:solidFill>
            <a:cs typeface="+mn-cs"/>
          </a:endParaRPr>
        </a:p>
      </dgm:t>
    </dgm:pt>
    <dgm:pt modelId="{6C778E06-137E-4C9A-82B2-B450D527E053}" type="parTrans" cxnId="{EAA1D5BB-818C-462F-8DA7-E106F7BE3A6A}">
      <dgm:prSet/>
      <dgm:spPr/>
      <dgm:t>
        <a:bodyPr/>
        <a:lstStyle/>
        <a:p>
          <a:endParaRPr lang="en-US"/>
        </a:p>
      </dgm:t>
    </dgm:pt>
    <dgm:pt modelId="{3FB6CF67-A164-442F-A07E-C91D0CEAB156}" type="sibTrans" cxnId="{EAA1D5BB-818C-462F-8DA7-E106F7BE3A6A}">
      <dgm:prSet/>
      <dgm:spPr/>
      <dgm:t>
        <a:bodyPr/>
        <a:lstStyle/>
        <a:p>
          <a:endParaRPr lang="en-US"/>
        </a:p>
      </dgm:t>
    </dgm:pt>
    <dgm:pt modelId="{56FCC551-F6E7-4A01-9EDA-89C874756D5F}" type="pres">
      <dgm:prSet presAssocID="{39B9D7DE-2AC8-4007-A8F8-A1187AF90138}" presName="Name0" presStyleCnt="0">
        <dgm:presLayoutVars>
          <dgm:dir/>
          <dgm:animLvl val="lvl"/>
          <dgm:resizeHandles val="exact"/>
        </dgm:presLayoutVars>
      </dgm:prSet>
      <dgm:spPr/>
      <dgm:t>
        <a:bodyPr/>
        <a:lstStyle/>
        <a:p>
          <a:endParaRPr lang="en-US"/>
        </a:p>
      </dgm:t>
    </dgm:pt>
    <dgm:pt modelId="{5C5163EF-E2B7-4776-B8B6-2C2DA37036DE}" type="pres">
      <dgm:prSet presAssocID="{6086BFB6-5607-40D3-A97E-3832745A368A}" presName="linNode" presStyleCnt="0"/>
      <dgm:spPr/>
    </dgm:pt>
    <dgm:pt modelId="{EA381733-AB3E-4A31-9797-FADC39997B65}" type="pres">
      <dgm:prSet presAssocID="{6086BFB6-5607-40D3-A97E-3832745A368A}" presName="parentText" presStyleLbl="node1" presStyleIdx="0" presStyleCnt="4" custScaleX="68862" custLinFactX="100000" custLinFactNeighborX="136076" custLinFactNeighborY="3">
        <dgm:presLayoutVars>
          <dgm:chMax val="1"/>
          <dgm:bulletEnabled val="1"/>
        </dgm:presLayoutVars>
      </dgm:prSet>
      <dgm:spPr/>
      <dgm:t>
        <a:bodyPr/>
        <a:lstStyle/>
        <a:p>
          <a:endParaRPr lang="en-US"/>
        </a:p>
      </dgm:t>
    </dgm:pt>
    <dgm:pt modelId="{89B90EAB-B86D-4F46-823E-7998D0CADFBC}" type="pres">
      <dgm:prSet presAssocID="{6086BFB6-5607-40D3-A97E-3832745A368A}" presName="descendantText" presStyleLbl="alignAccFollowNode1" presStyleIdx="0" presStyleCnt="4" custFlipVert="1" custFlipHor="1" custScaleX="190463" custScaleY="108248" custLinFactNeighborX="-82886" custLinFactNeighborY="3384">
        <dgm:presLayoutVars>
          <dgm:bulletEnabled val="1"/>
        </dgm:presLayoutVars>
      </dgm:prSet>
      <dgm:spPr/>
      <dgm:t>
        <a:bodyPr/>
        <a:lstStyle/>
        <a:p>
          <a:endParaRPr lang="en-US"/>
        </a:p>
      </dgm:t>
    </dgm:pt>
    <dgm:pt modelId="{505CEB84-94DC-4806-A26A-122FDB56FB83}" type="pres">
      <dgm:prSet presAssocID="{E04A8A5F-0765-4CF4-A8C1-E79D4ADD7D83}" presName="sp" presStyleCnt="0"/>
      <dgm:spPr/>
    </dgm:pt>
    <dgm:pt modelId="{43ED5500-70EF-4FC4-B24A-0E2A6C83A578}" type="pres">
      <dgm:prSet presAssocID="{AECEC044-048A-4BFD-B3EC-9514094864C7}" presName="linNode" presStyleCnt="0"/>
      <dgm:spPr/>
    </dgm:pt>
    <dgm:pt modelId="{DCCD9A6F-825B-490F-BF2A-929D68B25E03}" type="pres">
      <dgm:prSet presAssocID="{AECEC044-048A-4BFD-B3EC-9514094864C7}" presName="parentText" presStyleLbl="node1" presStyleIdx="1" presStyleCnt="4" custScaleX="68862" custLinFactX="100000" custLinFactNeighborX="136076" custLinFactNeighborY="3">
        <dgm:presLayoutVars>
          <dgm:chMax val="1"/>
          <dgm:bulletEnabled val="1"/>
        </dgm:presLayoutVars>
      </dgm:prSet>
      <dgm:spPr/>
      <dgm:t>
        <a:bodyPr/>
        <a:lstStyle/>
        <a:p>
          <a:endParaRPr lang="en-US"/>
        </a:p>
      </dgm:t>
    </dgm:pt>
    <dgm:pt modelId="{BF3148D5-F772-4EA5-9871-975BC0324F15}" type="pres">
      <dgm:prSet presAssocID="{AECEC044-048A-4BFD-B3EC-9514094864C7}" presName="descendantText" presStyleLbl="alignAccFollowNode1" presStyleIdx="1" presStyleCnt="4" custFlipVert="1" custFlipHor="1" custScaleX="190463" custScaleY="108248" custLinFactNeighborX="-82886" custLinFactNeighborY="3384">
        <dgm:presLayoutVars>
          <dgm:bulletEnabled val="1"/>
        </dgm:presLayoutVars>
      </dgm:prSet>
      <dgm:spPr/>
      <dgm:t>
        <a:bodyPr/>
        <a:lstStyle/>
        <a:p>
          <a:endParaRPr lang="en-US"/>
        </a:p>
      </dgm:t>
    </dgm:pt>
    <dgm:pt modelId="{CA223DB6-02CE-4778-921F-C7E0B04609D5}" type="pres">
      <dgm:prSet presAssocID="{356F640B-662F-4829-9BDB-4CDA2494F422}" presName="sp" presStyleCnt="0"/>
      <dgm:spPr/>
    </dgm:pt>
    <dgm:pt modelId="{4942D8D9-1C19-44D6-8EFE-21D398AE2BD5}" type="pres">
      <dgm:prSet presAssocID="{037D4D2B-0808-4F4E-A672-E5FCA84E44A6}" presName="linNode" presStyleCnt="0"/>
      <dgm:spPr/>
    </dgm:pt>
    <dgm:pt modelId="{FB1FA6AB-7A68-4314-AE9A-EC4A58138479}" type="pres">
      <dgm:prSet presAssocID="{037D4D2B-0808-4F4E-A672-E5FCA84E44A6}" presName="parentText" presStyleLbl="node1" presStyleIdx="2" presStyleCnt="4" custScaleX="68862" custLinFactX="100000" custLinFactNeighborX="136076" custLinFactNeighborY="3">
        <dgm:presLayoutVars>
          <dgm:chMax val="1"/>
          <dgm:bulletEnabled val="1"/>
        </dgm:presLayoutVars>
      </dgm:prSet>
      <dgm:spPr/>
      <dgm:t>
        <a:bodyPr/>
        <a:lstStyle/>
        <a:p>
          <a:endParaRPr lang="en-US"/>
        </a:p>
      </dgm:t>
    </dgm:pt>
    <dgm:pt modelId="{55E636A2-725E-4FBB-B86F-7E3FFD5FB63E}" type="pres">
      <dgm:prSet presAssocID="{037D4D2B-0808-4F4E-A672-E5FCA84E44A6}" presName="descendantText" presStyleLbl="alignAccFollowNode1" presStyleIdx="2" presStyleCnt="4" custFlipVert="1" custFlipHor="1" custScaleX="190463" custScaleY="108248" custLinFactNeighborX="-82886" custLinFactNeighborY="3384">
        <dgm:presLayoutVars>
          <dgm:bulletEnabled val="1"/>
        </dgm:presLayoutVars>
      </dgm:prSet>
      <dgm:spPr/>
      <dgm:t>
        <a:bodyPr/>
        <a:lstStyle/>
        <a:p>
          <a:endParaRPr lang="en-US"/>
        </a:p>
      </dgm:t>
    </dgm:pt>
    <dgm:pt modelId="{E14CC0D6-EF0D-494D-B042-E6F052B84D4B}" type="pres">
      <dgm:prSet presAssocID="{8508FE87-E632-40D8-A6C3-573D1F4091D4}" presName="sp" presStyleCnt="0"/>
      <dgm:spPr/>
    </dgm:pt>
    <dgm:pt modelId="{1605AB7B-8011-46B5-8BE5-9C169ABA96CD}" type="pres">
      <dgm:prSet presAssocID="{ECEC446E-2D5C-4D99-AEE1-55600215C7F6}" presName="linNode" presStyleCnt="0"/>
      <dgm:spPr/>
    </dgm:pt>
    <dgm:pt modelId="{1E443D27-CE10-4BD8-939B-BD2023AEAEFD}" type="pres">
      <dgm:prSet presAssocID="{ECEC446E-2D5C-4D99-AEE1-55600215C7F6}" presName="parentText" presStyleLbl="node1" presStyleIdx="3" presStyleCnt="4" custScaleX="68862" custLinFactX="100000" custLinFactNeighborX="136076" custLinFactNeighborY="3">
        <dgm:presLayoutVars>
          <dgm:chMax val="1"/>
          <dgm:bulletEnabled val="1"/>
        </dgm:presLayoutVars>
      </dgm:prSet>
      <dgm:spPr/>
      <dgm:t>
        <a:bodyPr/>
        <a:lstStyle/>
        <a:p>
          <a:endParaRPr lang="en-US"/>
        </a:p>
      </dgm:t>
    </dgm:pt>
    <dgm:pt modelId="{37C755B3-750D-4673-A4EB-C5CDDE5328A2}" type="pres">
      <dgm:prSet presAssocID="{ECEC446E-2D5C-4D99-AEE1-55600215C7F6}" presName="descendantText" presStyleLbl="alignAccFollowNode1" presStyleIdx="3" presStyleCnt="4" custFlipVert="1" custFlipHor="1" custScaleX="190463" custScaleY="108248" custLinFactNeighborX="-82886" custLinFactNeighborY="3384">
        <dgm:presLayoutVars>
          <dgm:bulletEnabled val="1"/>
        </dgm:presLayoutVars>
      </dgm:prSet>
      <dgm:spPr/>
      <dgm:t>
        <a:bodyPr/>
        <a:lstStyle/>
        <a:p>
          <a:endParaRPr lang="en-US"/>
        </a:p>
      </dgm:t>
    </dgm:pt>
  </dgm:ptLst>
  <dgm:cxnLst>
    <dgm:cxn modelId="{293DEAD5-4728-47A2-AC87-7C494B01FEBA}" srcId="{39B9D7DE-2AC8-4007-A8F8-A1187AF90138}" destId="{6086BFB6-5607-40D3-A97E-3832745A368A}" srcOrd="0" destOrd="0" parTransId="{9DB450A3-EED9-41D2-BA19-7C65BD211F49}" sibTransId="{E04A8A5F-0765-4CF4-A8C1-E79D4ADD7D83}"/>
    <dgm:cxn modelId="{8C165392-C8A7-4B47-A471-FBD4E6AD3FBF}" type="presOf" srcId="{39B9D7DE-2AC8-4007-A8F8-A1187AF90138}" destId="{56FCC551-F6E7-4A01-9EDA-89C874756D5F}" srcOrd="0" destOrd="0" presId="urn:microsoft.com/office/officeart/2005/8/layout/vList5"/>
    <dgm:cxn modelId="{B6B0EA48-888A-475F-B20E-F082866B63C1}" type="presOf" srcId="{037D4D2B-0808-4F4E-A672-E5FCA84E44A6}" destId="{FB1FA6AB-7A68-4314-AE9A-EC4A58138479}" srcOrd="0" destOrd="0" presId="urn:microsoft.com/office/officeart/2005/8/layout/vList5"/>
    <dgm:cxn modelId="{D172CF30-2D62-45B4-9FD7-960F43BE4CE6}" type="presOf" srcId="{6086BFB6-5607-40D3-A97E-3832745A368A}" destId="{EA381733-AB3E-4A31-9797-FADC39997B65}" srcOrd="0" destOrd="0" presId="urn:microsoft.com/office/officeart/2005/8/layout/vList5"/>
    <dgm:cxn modelId="{7BEA1206-DDF8-4452-A9B0-844AAE403600}" srcId="{39B9D7DE-2AC8-4007-A8F8-A1187AF90138}" destId="{037D4D2B-0808-4F4E-A672-E5FCA84E44A6}" srcOrd="2" destOrd="0" parTransId="{AEBD2D02-AC83-4840-B9CD-5C7B0E067309}" sibTransId="{8508FE87-E632-40D8-A6C3-573D1F4091D4}"/>
    <dgm:cxn modelId="{7F221B5C-5DEF-4D2A-AFF9-81D42FC3018F}" type="presOf" srcId="{AE87A0EA-3CBE-44DF-806D-3CE4D287B85B}" destId="{55E636A2-725E-4FBB-B86F-7E3FFD5FB63E}" srcOrd="0" destOrd="0" presId="urn:microsoft.com/office/officeart/2005/8/layout/vList5"/>
    <dgm:cxn modelId="{4640E272-652B-434E-BF75-34310E691800}" srcId="{6086BFB6-5607-40D3-A97E-3832745A368A}" destId="{33C6902F-1F1C-4D07-9C8D-E8C3C8928A54}" srcOrd="0" destOrd="0" parTransId="{71A15E03-6E2A-4F16-8BBD-C6E286C81715}" sibTransId="{C523A0A1-6858-49FE-94D0-3695C3A5B07B}"/>
    <dgm:cxn modelId="{D105454B-53A3-40AC-8B16-7E191D377818}" type="presOf" srcId="{33C6902F-1F1C-4D07-9C8D-E8C3C8928A54}" destId="{89B90EAB-B86D-4F46-823E-7998D0CADFBC}" srcOrd="0" destOrd="0" presId="urn:microsoft.com/office/officeart/2005/8/layout/vList5"/>
    <dgm:cxn modelId="{DEF9B136-AF2A-4964-8A17-7A9F91651D28}" type="presOf" srcId="{AECEC044-048A-4BFD-B3EC-9514094864C7}" destId="{DCCD9A6F-825B-490F-BF2A-929D68B25E03}" srcOrd="0" destOrd="0" presId="urn:microsoft.com/office/officeart/2005/8/layout/vList5"/>
    <dgm:cxn modelId="{EAA1D5BB-818C-462F-8DA7-E106F7BE3A6A}" srcId="{ECEC446E-2D5C-4D99-AEE1-55600215C7F6}" destId="{A8A1CC48-33F8-4D67-833E-66C2A1A82ABC}" srcOrd="0" destOrd="0" parTransId="{6C778E06-137E-4C9A-82B2-B450D527E053}" sibTransId="{3FB6CF67-A164-442F-A07E-C91D0CEAB156}"/>
    <dgm:cxn modelId="{67215AF8-2E82-46B3-8CB5-DB778E974E51}" type="presOf" srcId="{ECEC446E-2D5C-4D99-AEE1-55600215C7F6}" destId="{1E443D27-CE10-4BD8-939B-BD2023AEAEFD}" srcOrd="0" destOrd="0" presId="urn:microsoft.com/office/officeart/2005/8/layout/vList5"/>
    <dgm:cxn modelId="{AFD3D30D-37C8-4CFE-A1C0-52416D408578}" type="presOf" srcId="{E7F67132-0A27-4D84-9E07-1140099A34A2}" destId="{BF3148D5-F772-4EA5-9871-975BC0324F15}" srcOrd="0" destOrd="0" presId="urn:microsoft.com/office/officeart/2005/8/layout/vList5"/>
    <dgm:cxn modelId="{EC152256-1C30-4C74-AEA5-B72D356D928E}" srcId="{39B9D7DE-2AC8-4007-A8F8-A1187AF90138}" destId="{AECEC044-048A-4BFD-B3EC-9514094864C7}" srcOrd="1" destOrd="0" parTransId="{D7900DD4-85C6-44D6-9B8B-33A0D43CCE3B}" sibTransId="{356F640B-662F-4829-9BDB-4CDA2494F422}"/>
    <dgm:cxn modelId="{358600AD-B1F6-46C3-B074-39D442FB8EFA}" type="presOf" srcId="{A8A1CC48-33F8-4D67-833E-66C2A1A82ABC}" destId="{37C755B3-750D-4673-A4EB-C5CDDE5328A2}" srcOrd="0" destOrd="0" presId="urn:microsoft.com/office/officeart/2005/8/layout/vList5"/>
    <dgm:cxn modelId="{B1AAE08D-B001-493A-891F-84012869EDAA}" srcId="{AECEC044-048A-4BFD-B3EC-9514094864C7}" destId="{E7F67132-0A27-4D84-9E07-1140099A34A2}" srcOrd="0" destOrd="0" parTransId="{EC568F38-C4CF-4D95-AAA5-DBA854614BDC}" sibTransId="{092B5246-1B91-4D1D-AA55-D3C738BF2962}"/>
    <dgm:cxn modelId="{B8D67234-E4C7-4B16-B633-26D08FBCCAF8}" srcId="{037D4D2B-0808-4F4E-A672-E5FCA84E44A6}" destId="{AE87A0EA-3CBE-44DF-806D-3CE4D287B85B}" srcOrd="0" destOrd="0" parTransId="{DB3A6BC2-D1AB-42D5-805D-CF8C278CB252}" sibTransId="{0905B581-DFAD-4420-AE32-7A40C27DACCB}"/>
    <dgm:cxn modelId="{4CDDDE81-32BB-4702-9C71-BC9AFA4CAF3E}" srcId="{39B9D7DE-2AC8-4007-A8F8-A1187AF90138}" destId="{ECEC446E-2D5C-4D99-AEE1-55600215C7F6}" srcOrd="3" destOrd="0" parTransId="{4C02530A-8474-4CA2-A9E9-33C3A11FF630}" sibTransId="{4416693B-E203-40A5-A021-E9B9397CB77E}"/>
    <dgm:cxn modelId="{570BAD56-56CB-4995-B3E2-7F932432056E}" type="presParOf" srcId="{56FCC551-F6E7-4A01-9EDA-89C874756D5F}" destId="{5C5163EF-E2B7-4776-B8B6-2C2DA37036DE}" srcOrd="0" destOrd="0" presId="urn:microsoft.com/office/officeart/2005/8/layout/vList5"/>
    <dgm:cxn modelId="{7CAAE2BB-6894-493A-A889-F0D0C8DD30D9}" type="presParOf" srcId="{5C5163EF-E2B7-4776-B8B6-2C2DA37036DE}" destId="{EA381733-AB3E-4A31-9797-FADC39997B65}" srcOrd="0" destOrd="0" presId="urn:microsoft.com/office/officeart/2005/8/layout/vList5"/>
    <dgm:cxn modelId="{174A84F0-B00B-4EA0-A703-894849373FDB}" type="presParOf" srcId="{5C5163EF-E2B7-4776-B8B6-2C2DA37036DE}" destId="{89B90EAB-B86D-4F46-823E-7998D0CADFBC}" srcOrd="1" destOrd="0" presId="urn:microsoft.com/office/officeart/2005/8/layout/vList5"/>
    <dgm:cxn modelId="{EE59FE6A-A089-4666-BCE6-91DF2F7542C6}" type="presParOf" srcId="{56FCC551-F6E7-4A01-9EDA-89C874756D5F}" destId="{505CEB84-94DC-4806-A26A-122FDB56FB83}" srcOrd="1" destOrd="0" presId="urn:microsoft.com/office/officeart/2005/8/layout/vList5"/>
    <dgm:cxn modelId="{63D3C2B6-603F-4DD9-979B-23712247DB47}" type="presParOf" srcId="{56FCC551-F6E7-4A01-9EDA-89C874756D5F}" destId="{43ED5500-70EF-4FC4-B24A-0E2A6C83A578}" srcOrd="2" destOrd="0" presId="urn:microsoft.com/office/officeart/2005/8/layout/vList5"/>
    <dgm:cxn modelId="{428B01B8-EEC5-4968-B377-AC79DACE1EF4}" type="presParOf" srcId="{43ED5500-70EF-4FC4-B24A-0E2A6C83A578}" destId="{DCCD9A6F-825B-490F-BF2A-929D68B25E03}" srcOrd="0" destOrd="0" presId="urn:microsoft.com/office/officeart/2005/8/layout/vList5"/>
    <dgm:cxn modelId="{86942FE5-55ED-4D25-BD31-4ECD05DB7E4A}" type="presParOf" srcId="{43ED5500-70EF-4FC4-B24A-0E2A6C83A578}" destId="{BF3148D5-F772-4EA5-9871-975BC0324F15}" srcOrd="1" destOrd="0" presId="urn:microsoft.com/office/officeart/2005/8/layout/vList5"/>
    <dgm:cxn modelId="{B2DBDFAF-02ED-464D-BA94-B19DCA1F0047}" type="presParOf" srcId="{56FCC551-F6E7-4A01-9EDA-89C874756D5F}" destId="{CA223DB6-02CE-4778-921F-C7E0B04609D5}" srcOrd="3" destOrd="0" presId="urn:microsoft.com/office/officeart/2005/8/layout/vList5"/>
    <dgm:cxn modelId="{BBE643B2-9335-44E3-AE71-A4698839FE6F}" type="presParOf" srcId="{56FCC551-F6E7-4A01-9EDA-89C874756D5F}" destId="{4942D8D9-1C19-44D6-8EFE-21D398AE2BD5}" srcOrd="4" destOrd="0" presId="urn:microsoft.com/office/officeart/2005/8/layout/vList5"/>
    <dgm:cxn modelId="{B6499C16-DDC1-4EC5-807E-BBF08E807FC3}" type="presParOf" srcId="{4942D8D9-1C19-44D6-8EFE-21D398AE2BD5}" destId="{FB1FA6AB-7A68-4314-AE9A-EC4A58138479}" srcOrd="0" destOrd="0" presId="urn:microsoft.com/office/officeart/2005/8/layout/vList5"/>
    <dgm:cxn modelId="{EC9FF6AE-90AB-4539-AC0E-79DD4CB2BC54}" type="presParOf" srcId="{4942D8D9-1C19-44D6-8EFE-21D398AE2BD5}" destId="{55E636A2-725E-4FBB-B86F-7E3FFD5FB63E}" srcOrd="1" destOrd="0" presId="urn:microsoft.com/office/officeart/2005/8/layout/vList5"/>
    <dgm:cxn modelId="{1A0144F9-2E82-4E5F-8CF1-395955712441}" type="presParOf" srcId="{56FCC551-F6E7-4A01-9EDA-89C874756D5F}" destId="{E14CC0D6-EF0D-494D-B042-E6F052B84D4B}" srcOrd="5" destOrd="0" presId="urn:microsoft.com/office/officeart/2005/8/layout/vList5"/>
    <dgm:cxn modelId="{A8B3603E-91B9-418C-B226-D36A0B5B8315}" type="presParOf" srcId="{56FCC551-F6E7-4A01-9EDA-89C874756D5F}" destId="{1605AB7B-8011-46B5-8BE5-9C169ABA96CD}" srcOrd="6" destOrd="0" presId="urn:microsoft.com/office/officeart/2005/8/layout/vList5"/>
    <dgm:cxn modelId="{5A937412-5F54-4DFC-AB5A-B484B5A24290}" type="presParOf" srcId="{1605AB7B-8011-46B5-8BE5-9C169ABA96CD}" destId="{1E443D27-CE10-4BD8-939B-BD2023AEAEFD}" srcOrd="0" destOrd="0" presId="urn:microsoft.com/office/officeart/2005/8/layout/vList5"/>
    <dgm:cxn modelId="{5182C7CC-E3B7-4340-8D36-9712B46EB44E}" type="presParOf" srcId="{1605AB7B-8011-46B5-8BE5-9C169ABA96CD}" destId="{37C755B3-750D-4673-A4EB-C5CDDE5328A2}" srcOrd="1" destOrd="0" presId="urn:microsoft.com/office/officeart/2005/8/layout/vList5"/>
  </dgm:cxnLst>
  <dgm:bg/>
  <dgm:whole/>
</dgm:dataModel>
</file>

<file path=ppt/diagrams/data13.xml><?xml version="1.0" encoding="utf-8"?>
<dgm:dataModel xmlns:dgm="http://schemas.openxmlformats.org/drawingml/2006/diagram" xmlns:a="http://schemas.openxmlformats.org/drawingml/2006/main">
  <dgm:ptLst>
    <dgm:pt modelId="{B16D5063-8CB0-407C-B944-5DE69F7E8DEE}" type="doc">
      <dgm:prSet loTypeId="urn:microsoft.com/office/officeart/2005/8/layout/lProcess2" loCatId="list" qsTypeId="urn:microsoft.com/office/officeart/2005/8/quickstyle/simple3" qsCatId="simple" csTypeId="urn:microsoft.com/office/officeart/2005/8/colors/colorful2" csCatId="colorful" phldr="1"/>
      <dgm:spPr/>
      <dgm:t>
        <a:bodyPr/>
        <a:lstStyle/>
        <a:p>
          <a:endParaRPr lang="en-US"/>
        </a:p>
      </dgm:t>
    </dgm:pt>
    <dgm:pt modelId="{1FD81546-B8FC-417B-BB5E-0F34222C296E}">
      <dgm:prSet phldrT="[Text]" custT="1"/>
      <dgm:spPr>
        <a:solidFill>
          <a:schemeClr val="bg1"/>
        </a:solidFill>
        <a:ln>
          <a:solidFill>
            <a:schemeClr val="tx1"/>
          </a:solidFill>
        </a:ln>
        <a:effectLst>
          <a:innerShdw blurRad="114300">
            <a:prstClr val="black"/>
          </a:innerShdw>
        </a:effectLst>
      </dgm:spPr>
      <dgm:t>
        <a:bodyPr/>
        <a:lstStyle/>
        <a:p>
          <a:r>
            <a:rPr lang="fa-IR" sz="4000" dirty="0" smtClean="0">
              <a:solidFill>
                <a:srgbClr val="5600B4"/>
              </a:solidFill>
              <a:cs typeface="+mj-cs"/>
            </a:rPr>
            <a:t>منابع خارجی</a:t>
          </a:r>
          <a:endParaRPr lang="en-US" sz="4000" dirty="0">
            <a:solidFill>
              <a:srgbClr val="5600B4"/>
            </a:solidFill>
            <a:cs typeface="+mj-cs"/>
          </a:endParaRPr>
        </a:p>
      </dgm:t>
    </dgm:pt>
    <dgm:pt modelId="{C3DB90F8-6B7C-4598-84BA-933801430F5E}" type="parTrans" cxnId="{9EDBB676-1795-4C45-9FEE-97E9191AB897}">
      <dgm:prSet/>
      <dgm:spPr/>
      <dgm:t>
        <a:bodyPr/>
        <a:lstStyle/>
        <a:p>
          <a:endParaRPr lang="en-US"/>
        </a:p>
      </dgm:t>
    </dgm:pt>
    <dgm:pt modelId="{A930B02C-51E3-474B-B09E-40A94ADC5368}" type="sibTrans" cxnId="{9EDBB676-1795-4C45-9FEE-97E9191AB897}">
      <dgm:prSet/>
      <dgm:spPr/>
      <dgm:t>
        <a:bodyPr/>
        <a:lstStyle/>
        <a:p>
          <a:endParaRPr lang="en-US"/>
        </a:p>
      </dgm:t>
    </dgm:pt>
    <dgm:pt modelId="{73226D04-E4E8-4C47-ABD1-DD45B2CA727B}">
      <dgm:prSet phldrT="[Text]"/>
      <dgm:spPr/>
      <dgm:t>
        <a:bodyPr/>
        <a:lstStyle/>
        <a:p>
          <a:r>
            <a:rPr lang="fa-IR" dirty="0" smtClean="0"/>
            <a:t>مراجعه مستقیم کارکنان به شرکت</a:t>
          </a:r>
          <a:endParaRPr lang="en-US" dirty="0"/>
        </a:p>
      </dgm:t>
    </dgm:pt>
    <dgm:pt modelId="{18AA7154-AC7D-44DB-890A-D226EE3F34AE}" type="parTrans" cxnId="{0AC4D5E1-3A81-4B47-94BD-D31379CF19E9}">
      <dgm:prSet/>
      <dgm:spPr/>
      <dgm:t>
        <a:bodyPr/>
        <a:lstStyle/>
        <a:p>
          <a:endParaRPr lang="en-US"/>
        </a:p>
      </dgm:t>
    </dgm:pt>
    <dgm:pt modelId="{98FA464B-D6A5-476B-8122-F60A93624534}" type="sibTrans" cxnId="{0AC4D5E1-3A81-4B47-94BD-D31379CF19E9}">
      <dgm:prSet/>
      <dgm:spPr/>
      <dgm:t>
        <a:bodyPr/>
        <a:lstStyle/>
        <a:p>
          <a:endParaRPr lang="en-US"/>
        </a:p>
      </dgm:t>
    </dgm:pt>
    <dgm:pt modelId="{FDF9678E-8ED4-4CA7-98D9-8250B871EC5C}">
      <dgm:prSet phldrT="[Text]"/>
      <dgm:spPr/>
      <dgm:t>
        <a:bodyPr/>
        <a:lstStyle/>
        <a:p>
          <a:r>
            <a:rPr lang="fa-IR" dirty="0" smtClean="0"/>
            <a:t>آگاهی و خبر</a:t>
          </a:r>
        </a:p>
      </dgm:t>
    </dgm:pt>
    <dgm:pt modelId="{6379EA2F-3624-428C-8DC8-3CC72E6F8F45}" type="parTrans" cxnId="{2B5F8449-9679-4996-AEB5-547C57542EC9}">
      <dgm:prSet/>
      <dgm:spPr/>
      <dgm:t>
        <a:bodyPr/>
        <a:lstStyle/>
        <a:p>
          <a:endParaRPr lang="en-US"/>
        </a:p>
      </dgm:t>
    </dgm:pt>
    <dgm:pt modelId="{547E7B9D-7740-41DE-B861-29C33C23DF35}" type="sibTrans" cxnId="{2B5F8449-9679-4996-AEB5-547C57542EC9}">
      <dgm:prSet/>
      <dgm:spPr/>
      <dgm:t>
        <a:bodyPr/>
        <a:lstStyle/>
        <a:p>
          <a:endParaRPr lang="en-US"/>
        </a:p>
      </dgm:t>
    </dgm:pt>
    <dgm:pt modelId="{B5EE1ECB-50DD-43F8-B1C8-6600C3BC346D}">
      <dgm:prSet phldrT="[Text]" custT="1"/>
      <dgm:spPr>
        <a:solidFill>
          <a:schemeClr val="bg1"/>
        </a:solidFill>
        <a:ln>
          <a:solidFill>
            <a:schemeClr val="tx1"/>
          </a:solidFill>
        </a:ln>
        <a:effectLst>
          <a:innerShdw blurRad="114300">
            <a:prstClr val="black"/>
          </a:innerShdw>
        </a:effectLst>
      </dgm:spPr>
      <dgm:t>
        <a:bodyPr/>
        <a:lstStyle/>
        <a:p>
          <a:r>
            <a:rPr lang="fa-IR" sz="4000" dirty="0" smtClean="0">
              <a:solidFill>
                <a:srgbClr val="5600B4"/>
              </a:solidFill>
              <a:cs typeface="+mj-cs"/>
            </a:rPr>
            <a:t>منابع داخلی</a:t>
          </a:r>
          <a:endParaRPr lang="en-US" sz="4000" dirty="0">
            <a:solidFill>
              <a:srgbClr val="5600B4"/>
            </a:solidFill>
            <a:cs typeface="+mj-cs"/>
          </a:endParaRPr>
        </a:p>
      </dgm:t>
    </dgm:pt>
    <dgm:pt modelId="{2C574806-A38F-4D70-89DB-985DA7442597}" type="parTrans" cxnId="{634ADD66-9578-468D-A685-37CBB64DAE4D}">
      <dgm:prSet/>
      <dgm:spPr/>
      <dgm:t>
        <a:bodyPr/>
        <a:lstStyle/>
        <a:p>
          <a:endParaRPr lang="en-US"/>
        </a:p>
      </dgm:t>
    </dgm:pt>
    <dgm:pt modelId="{A8006CF2-5B48-41BD-B0B5-5C30808A611E}" type="sibTrans" cxnId="{634ADD66-9578-468D-A685-37CBB64DAE4D}">
      <dgm:prSet/>
      <dgm:spPr/>
      <dgm:t>
        <a:bodyPr/>
        <a:lstStyle/>
        <a:p>
          <a:endParaRPr lang="en-US"/>
        </a:p>
      </dgm:t>
    </dgm:pt>
    <dgm:pt modelId="{0CD38E0D-36F6-4262-B8FC-A376807631EB}">
      <dgm:prSet phldrT="[Text]"/>
      <dgm:spPr/>
      <dgm:t>
        <a:bodyPr/>
        <a:lstStyle/>
        <a:p>
          <a:r>
            <a:rPr lang="fa-IR" dirty="0" smtClean="0"/>
            <a:t>کارکنان موجود</a:t>
          </a:r>
          <a:endParaRPr lang="en-US" dirty="0"/>
        </a:p>
      </dgm:t>
    </dgm:pt>
    <dgm:pt modelId="{5AD1EF06-F61E-48E4-84AF-EE0D9B0096F3}" type="parTrans" cxnId="{05DAB9E6-CF16-4DFB-9439-5630E49866D5}">
      <dgm:prSet/>
      <dgm:spPr/>
      <dgm:t>
        <a:bodyPr/>
        <a:lstStyle/>
        <a:p>
          <a:endParaRPr lang="en-US"/>
        </a:p>
      </dgm:t>
    </dgm:pt>
    <dgm:pt modelId="{482C53F7-EC31-4465-95DA-5A3759D90F5E}" type="sibTrans" cxnId="{05DAB9E6-CF16-4DFB-9439-5630E49866D5}">
      <dgm:prSet/>
      <dgm:spPr/>
      <dgm:t>
        <a:bodyPr/>
        <a:lstStyle/>
        <a:p>
          <a:endParaRPr lang="en-US"/>
        </a:p>
      </dgm:t>
    </dgm:pt>
    <dgm:pt modelId="{E911E644-2A53-4C68-B65C-E60CAA94B9D8}">
      <dgm:prSet phldrT="[Text]"/>
      <dgm:spPr/>
      <dgm:t>
        <a:bodyPr/>
        <a:lstStyle/>
        <a:p>
          <a:r>
            <a:rPr lang="fa-IR" dirty="0" smtClean="0"/>
            <a:t>موجودی مهارت ها</a:t>
          </a:r>
          <a:endParaRPr lang="en-US" dirty="0"/>
        </a:p>
      </dgm:t>
    </dgm:pt>
    <dgm:pt modelId="{11F9FF7B-6D59-429D-BD57-91F4A6C339A1}" type="parTrans" cxnId="{EDD57F20-F5FB-4568-A25C-9D35C285A5F8}">
      <dgm:prSet/>
      <dgm:spPr/>
      <dgm:t>
        <a:bodyPr/>
        <a:lstStyle/>
        <a:p>
          <a:endParaRPr lang="en-US"/>
        </a:p>
      </dgm:t>
    </dgm:pt>
    <dgm:pt modelId="{D0891AD5-1260-4EE1-AF32-ECF5D1108EC9}" type="sibTrans" cxnId="{EDD57F20-F5FB-4568-A25C-9D35C285A5F8}">
      <dgm:prSet/>
      <dgm:spPr/>
      <dgm:t>
        <a:bodyPr/>
        <a:lstStyle/>
        <a:p>
          <a:endParaRPr lang="en-US"/>
        </a:p>
      </dgm:t>
    </dgm:pt>
    <dgm:pt modelId="{87831FD7-90F8-4D52-9DA9-E9B545E09D45}">
      <dgm:prSet phldrT="[Text]"/>
      <dgm:spPr/>
      <dgm:t>
        <a:bodyPr/>
        <a:lstStyle/>
        <a:p>
          <a:r>
            <a:rPr lang="fa-IR" dirty="0" smtClean="0"/>
            <a:t>مراجعه کارکنان</a:t>
          </a:r>
          <a:endParaRPr lang="en-US" dirty="0"/>
        </a:p>
      </dgm:t>
    </dgm:pt>
    <dgm:pt modelId="{E1077E68-E4E2-4295-94BE-8D13BCE19B79}" type="parTrans" cxnId="{B30833FC-739F-49B0-BF6D-AA525A620A63}">
      <dgm:prSet/>
      <dgm:spPr/>
      <dgm:t>
        <a:bodyPr/>
        <a:lstStyle/>
        <a:p>
          <a:endParaRPr lang="en-US"/>
        </a:p>
      </dgm:t>
    </dgm:pt>
    <dgm:pt modelId="{CD1462B4-6F96-43E4-8588-70A8EE6D1E6A}" type="sibTrans" cxnId="{B30833FC-739F-49B0-BF6D-AA525A620A63}">
      <dgm:prSet/>
      <dgm:spPr/>
      <dgm:t>
        <a:bodyPr/>
        <a:lstStyle/>
        <a:p>
          <a:endParaRPr lang="en-US"/>
        </a:p>
      </dgm:t>
    </dgm:pt>
    <dgm:pt modelId="{F50CEB44-92E3-4007-8CD7-3F562C42D16A}">
      <dgm:prSet phldrT="[Text]"/>
      <dgm:spPr/>
      <dgm:t>
        <a:bodyPr/>
        <a:lstStyle/>
        <a:p>
          <a:r>
            <a:rPr lang="fa-IR" dirty="0" smtClean="0"/>
            <a:t>انتقال و ارتقا</a:t>
          </a:r>
          <a:endParaRPr lang="en-US" dirty="0"/>
        </a:p>
      </dgm:t>
    </dgm:pt>
    <dgm:pt modelId="{5760A6E7-33DA-4DDF-A4F4-2E0E17AFCC38}" type="parTrans" cxnId="{EEA98195-DD68-4B03-A973-31FE5E856A34}">
      <dgm:prSet/>
      <dgm:spPr/>
      <dgm:t>
        <a:bodyPr/>
        <a:lstStyle/>
        <a:p>
          <a:endParaRPr lang="en-US"/>
        </a:p>
      </dgm:t>
    </dgm:pt>
    <dgm:pt modelId="{1B1CEB7F-B29B-4E47-89E8-AFA6066B1859}" type="sibTrans" cxnId="{EEA98195-DD68-4B03-A973-31FE5E856A34}">
      <dgm:prSet/>
      <dgm:spPr/>
      <dgm:t>
        <a:bodyPr/>
        <a:lstStyle/>
        <a:p>
          <a:endParaRPr lang="en-US"/>
        </a:p>
      </dgm:t>
    </dgm:pt>
    <dgm:pt modelId="{29B7EAED-0A53-43A3-B243-A1560D81C374}">
      <dgm:prSet phldrT="[Text]"/>
      <dgm:spPr/>
      <dgm:t>
        <a:bodyPr/>
        <a:lstStyle/>
        <a:p>
          <a:r>
            <a:rPr lang="fa-IR" dirty="0" smtClean="0"/>
            <a:t>دفاتر استخدامی</a:t>
          </a:r>
        </a:p>
      </dgm:t>
    </dgm:pt>
    <dgm:pt modelId="{898289AD-8D75-4873-A549-B950477A2D02}" type="parTrans" cxnId="{FA6C824D-B337-4750-8D02-EA567124A5F7}">
      <dgm:prSet/>
      <dgm:spPr/>
      <dgm:t>
        <a:bodyPr/>
        <a:lstStyle/>
        <a:p>
          <a:endParaRPr lang="en-US"/>
        </a:p>
      </dgm:t>
    </dgm:pt>
    <dgm:pt modelId="{B05ED7C7-1135-43BC-957A-25E59775D5D6}" type="sibTrans" cxnId="{FA6C824D-B337-4750-8D02-EA567124A5F7}">
      <dgm:prSet/>
      <dgm:spPr/>
      <dgm:t>
        <a:bodyPr/>
        <a:lstStyle/>
        <a:p>
          <a:endParaRPr lang="en-US"/>
        </a:p>
      </dgm:t>
    </dgm:pt>
    <dgm:pt modelId="{AA8B5576-75BA-48CA-8381-6E0883F0A0CA}">
      <dgm:prSet phldrT="[Text]"/>
      <dgm:spPr/>
      <dgm:t>
        <a:bodyPr/>
        <a:lstStyle/>
        <a:p>
          <a:r>
            <a:rPr lang="fa-IR" dirty="0" smtClean="0"/>
            <a:t>کارمندیابی از مدارس و دانشگاه ها</a:t>
          </a:r>
        </a:p>
      </dgm:t>
    </dgm:pt>
    <dgm:pt modelId="{2D5A36EF-0B65-482A-9785-EB48D3DC5016}" type="parTrans" cxnId="{03F4C4B9-E5DE-4C9A-8CD8-BFC51EFCEE30}">
      <dgm:prSet/>
      <dgm:spPr/>
      <dgm:t>
        <a:bodyPr/>
        <a:lstStyle/>
        <a:p>
          <a:endParaRPr lang="en-US"/>
        </a:p>
      </dgm:t>
    </dgm:pt>
    <dgm:pt modelId="{168BD467-362D-43B0-BEDF-B33A5E5DC333}" type="sibTrans" cxnId="{03F4C4B9-E5DE-4C9A-8CD8-BFC51EFCEE30}">
      <dgm:prSet/>
      <dgm:spPr/>
      <dgm:t>
        <a:bodyPr/>
        <a:lstStyle/>
        <a:p>
          <a:endParaRPr lang="en-US"/>
        </a:p>
      </dgm:t>
    </dgm:pt>
    <dgm:pt modelId="{C523A977-6A3D-4734-A8A7-AACC607182E3}" type="pres">
      <dgm:prSet presAssocID="{B16D5063-8CB0-407C-B944-5DE69F7E8DEE}" presName="theList" presStyleCnt="0">
        <dgm:presLayoutVars>
          <dgm:dir/>
          <dgm:animLvl val="lvl"/>
          <dgm:resizeHandles val="exact"/>
        </dgm:presLayoutVars>
      </dgm:prSet>
      <dgm:spPr/>
      <dgm:t>
        <a:bodyPr/>
        <a:lstStyle/>
        <a:p>
          <a:endParaRPr lang="en-US"/>
        </a:p>
      </dgm:t>
    </dgm:pt>
    <dgm:pt modelId="{095F9EA9-45FD-439E-A0C8-322B0E4DD4E4}" type="pres">
      <dgm:prSet presAssocID="{1FD81546-B8FC-417B-BB5E-0F34222C296E}" presName="compNode" presStyleCnt="0"/>
      <dgm:spPr/>
    </dgm:pt>
    <dgm:pt modelId="{95CE0CF0-2961-4B78-A2CD-0CFF87B10541}" type="pres">
      <dgm:prSet presAssocID="{1FD81546-B8FC-417B-BB5E-0F34222C296E}" presName="aNode" presStyleLbl="bgShp" presStyleIdx="0" presStyleCnt="2"/>
      <dgm:spPr/>
      <dgm:t>
        <a:bodyPr/>
        <a:lstStyle/>
        <a:p>
          <a:endParaRPr lang="en-US"/>
        </a:p>
      </dgm:t>
    </dgm:pt>
    <dgm:pt modelId="{A0E5F8CC-AC60-443C-A5CD-7F79D060334D}" type="pres">
      <dgm:prSet presAssocID="{1FD81546-B8FC-417B-BB5E-0F34222C296E}" presName="textNode" presStyleLbl="bgShp" presStyleIdx="0" presStyleCnt="2"/>
      <dgm:spPr/>
      <dgm:t>
        <a:bodyPr/>
        <a:lstStyle/>
        <a:p>
          <a:endParaRPr lang="en-US"/>
        </a:p>
      </dgm:t>
    </dgm:pt>
    <dgm:pt modelId="{50B8A25D-3507-4961-972F-AB36287582CC}" type="pres">
      <dgm:prSet presAssocID="{1FD81546-B8FC-417B-BB5E-0F34222C296E}" presName="compChildNode" presStyleCnt="0"/>
      <dgm:spPr/>
    </dgm:pt>
    <dgm:pt modelId="{06CE0C6D-F231-410C-B15A-ED850FAD9E8F}" type="pres">
      <dgm:prSet presAssocID="{1FD81546-B8FC-417B-BB5E-0F34222C296E}" presName="theInnerList" presStyleCnt="0"/>
      <dgm:spPr/>
    </dgm:pt>
    <dgm:pt modelId="{F138258B-7F32-4846-B426-2F03E49FB038}" type="pres">
      <dgm:prSet presAssocID="{73226D04-E4E8-4C47-ABD1-DD45B2CA727B}" presName="childNode" presStyleLbl="node1" presStyleIdx="0" presStyleCnt="8">
        <dgm:presLayoutVars>
          <dgm:bulletEnabled val="1"/>
        </dgm:presLayoutVars>
      </dgm:prSet>
      <dgm:spPr>
        <a:prstGeom prst="homePlate">
          <a:avLst/>
        </a:prstGeom>
      </dgm:spPr>
      <dgm:t>
        <a:bodyPr/>
        <a:lstStyle/>
        <a:p>
          <a:endParaRPr lang="en-US"/>
        </a:p>
      </dgm:t>
    </dgm:pt>
    <dgm:pt modelId="{8D138AA5-82CE-46FA-BA14-2EF491F00717}" type="pres">
      <dgm:prSet presAssocID="{73226D04-E4E8-4C47-ABD1-DD45B2CA727B}" presName="aSpace2" presStyleCnt="0"/>
      <dgm:spPr/>
    </dgm:pt>
    <dgm:pt modelId="{6F835ABF-304E-41CD-94EE-3E4050D66F31}" type="pres">
      <dgm:prSet presAssocID="{FDF9678E-8ED4-4CA7-98D9-8250B871EC5C}" presName="childNode" presStyleLbl="node1" presStyleIdx="1" presStyleCnt="8">
        <dgm:presLayoutVars>
          <dgm:bulletEnabled val="1"/>
        </dgm:presLayoutVars>
      </dgm:prSet>
      <dgm:spPr>
        <a:prstGeom prst="homePlate">
          <a:avLst/>
        </a:prstGeom>
      </dgm:spPr>
      <dgm:t>
        <a:bodyPr/>
        <a:lstStyle/>
        <a:p>
          <a:endParaRPr lang="en-US"/>
        </a:p>
      </dgm:t>
    </dgm:pt>
    <dgm:pt modelId="{EA646CB3-778A-46B2-AEE5-CFE848573B75}" type="pres">
      <dgm:prSet presAssocID="{FDF9678E-8ED4-4CA7-98D9-8250B871EC5C}" presName="aSpace2" presStyleCnt="0"/>
      <dgm:spPr/>
    </dgm:pt>
    <dgm:pt modelId="{C17B6A18-85F0-49C1-B099-575B64B03F96}" type="pres">
      <dgm:prSet presAssocID="{29B7EAED-0A53-43A3-B243-A1560D81C374}" presName="childNode" presStyleLbl="node1" presStyleIdx="2" presStyleCnt="8">
        <dgm:presLayoutVars>
          <dgm:bulletEnabled val="1"/>
        </dgm:presLayoutVars>
      </dgm:prSet>
      <dgm:spPr>
        <a:prstGeom prst="homePlate">
          <a:avLst/>
        </a:prstGeom>
      </dgm:spPr>
      <dgm:t>
        <a:bodyPr/>
        <a:lstStyle/>
        <a:p>
          <a:endParaRPr lang="en-US"/>
        </a:p>
      </dgm:t>
    </dgm:pt>
    <dgm:pt modelId="{0163BD9D-1F3E-43B2-9BE2-62E8B853AB6D}" type="pres">
      <dgm:prSet presAssocID="{29B7EAED-0A53-43A3-B243-A1560D81C374}" presName="aSpace2" presStyleCnt="0"/>
      <dgm:spPr/>
    </dgm:pt>
    <dgm:pt modelId="{9512EC12-76C9-442B-BD1D-F2E76F1A0890}" type="pres">
      <dgm:prSet presAssocID="{AA8B5576-75BA-48CA-8381-6E0883F0A0CA}" presName="childNode" presStyleLbl="node1" presStyleIdx="3" presStyleCnt="8">
        <dgm:presLayoutVars>
          <dgm:bulletEnabled val="1"/>
        </dgm:presLayoutVars>
      </dgm:prSet>
      <dgm:spPr>
        <a:prstGeom prst="homePlate">
          <a:avLst/>
        </a:prstGeom>
      </dgm:spPr>
      <dgm:t>
        <a:bodyPr/>
        <a:lstStyle/>
        <a:p>
          <a:endParaRPr lang="en-US"/>
        </a:p>
      </dgm:t>
    </dgm:pt>
    <dgm:pt modelId="{A57291B9-C917-42C7-8ABF-B5004377CF96}" type="pres">
      <dgm:prSet presAssocID="{1FD81546-B8FC-417B-BB5E-0F34222C296E}" presName="aSpace" presStyleCnt="0"/>
      <dgm:spPr/>
    </dgm:pt>
    <dgm:pt modelId="{A027487B-3067-45C6-8CF0-09C6EC92DCDB}" type="pres">
      <dgm:prSet presAssocID="{B5EE1ECB-50DD-43F8-B1C8-6600C3BC346D}" presName="compNode" presStyleCnt="0"/>
      <dgm:spPr/>
    </dgm:pt>
    <dgm:pt modelId="{A8A27F08-83FB-477F-81DA-409DB6E3CE99}" type="pres">
      <dgm:prSet presAssocID="{B5EE1ECB-50DD-43F8-B1C8-6600C3BC346D}" presName="aNode" presStyleLbl="bgShp" presStyleIdx="1" presStyleCnt="2"/>
      <dgm:spPr/>
      <dgm:t>
        <a:bodyPr/>
        <a:lstStyle/>
        <a:p>
          <a:endParaRPr lang="en-US"/>
        </a:p>
      </dgm:t>
    </dgm:pt>
    <dgm:pt modelId="{4F4BE481-03B8-422E-BA4B-D5E65DC5546D}" type="pres">
      <dgm:prSet presAssocID="{B5EE1ECB-50DD-43F8-B1C8-6600C3BC346D}" presName="textNode" presStyleLbl="bgShp" presStyleIdx="1" presStyleCnt="2"/>
      <dgm:spPr/>
      <dgm:t>
        <a:bodyPr/>
        <a:lstStyle/>
        <a:p>
          <a:endParaRPr lang="en-US"/>
        </a:p>
      </dgm:t>
    </dgm:pt>
    <dgm:pt modelId="{3798A2BE-0CF3-41E1-8C53-BC2EC3A4AD47}" type="pres">
      <dgm:prSet presAssocID="{B5EE1ECB-50DD-43F8-B1C8-6600C3BC346D}" presName="compChildNode" presStyleCnt="0"/>
      <dgm:spPr/>
    </dgm:pt>
    <dgm:pt modelId="{B41B1377-1D80-4776-B279-5FF437184466}" type="pres">
      <dgm:prSet presAssocID="{B5EE1ECB-50DD-43F8-B1C8-6600C3BC346D}" presName="theInnerList" presStyleCnt="0"/>
      <dgm:spPr/>
    </dgm:pt>
    <dgm:pt modelId="{E1BBA2C0-4C79-4524-A286-6338EC9FB1B5}" type="pres">
      <dgm:prSet presAssocID="{0CD38E0D-36F6-4262-B8FC-A376807631EB}" presName="childNode" presStyleLbl="node1" presStyleIdx="4" presStyleCnt="8" custAng="10800000" custFlipVert="1" custScaleY="60974">
        <dgm:presLayoutVars>
          <dgm:bulletEnabled val="1"/>
        </dgm:presLayoutVars>
      </dgm:prSet>
      <dgm:spPr>
        <a:prstGeom prst="homePlate">
          <a:avLst/>
        </a:prstGeom>
      </dgm:spPr>
      <dgm:t>
        <a:bodyPr/>
        <a:lstStyle/>
        <a:p>
          <a:endParaRPr lang="en-US"/>
        </a:p>
      </dgm:t>
    </dgm:pt>
    <dgm:pt modelId="{930F329E-6CFB-4197-BCE3-CFC746803F1D}" type="pres">
      <dgm:prSet presAssocID="{0CD38E0D-36F6-4262-B8FC-A376807631EB}" presName="aSpace2" presStyleCnt="0"/>
      <dgm:spPr/>
    </dgm:pt>
    <dgm:pt modelId="{EA06C914-FCB4-481B-AE9C-24CAA97CF20F}" type="pres">
      <dgm:prSet presAssocID="{E911E644-2A53-4C68-B65C-E60CAA94B9D8}" presName="childNode" presStyleLbl="node1" presStyleIdx="5" presStyleCnt="8" custAng="10800000" custFlipVert="1" custScaleY="60974">
        <dgm:presLayoutVars>
          <dgm:bulletEnabled val="1"/>
        </dgm:presLayoutVars>
      </dgm:prSet>
      <dgm:spPr>
        <a:prstGeom prst="homePlate">
          <a:avLst/>
        </a:prstGeom>
      </dgm:spPr>
      <dgm:t>
        <a:bodyPr/>
        <a:lstStyle/>
        <a:p>
          <a:endParaRPr lang="en-US"/>
        </a:p>
      </dgm:t>
    </dgm:pt>
    <dgm:pt modelId="{0E611563-FC58-4AE3-A47B-AA202A2A7367}" type="pres">
      <dgm:prSet presAssocID="{E911E644-2A53-4C68-B65C-E60CAA94B9D8}" presName="aSpace2" presStyleCnt="0"/>
      <dgm:spPr/>
    </dgm:pt>
    <dgm:pt modelId="{B02AF348-CC24-4B72-8D06-54620C92FF42}" type="pres">
      <dgm:prSet presAssocID="{87831FD7-90F8-4D52-9DA9-E9B545E09D45}" presName="childNode" presStyleLbl="node1" presStyleIdx="6" presStyleCnt="8" custAng="10800000" custFlipVert="1" custScaleY="60974">
        <dgm:presLayoutVars>
          <dgm:bulletEnabled val="1"/>
        </dgm:presLayoutVars>
      </dgm:prSet>
      <dgm:spPr>
        <a:prstGeom prst="homePlate">
          <a:avLst/>
        </a:prstGeom>
      </dgm:spPr>
      <dgm:t>
        <a:bodyPr/>
        <a:lstStyle/>
        <a:p>
          <a:endParaRPr lang="en-US"/>
        </a:p>
      </dgm:t>
    </dgm:pt>
    <dgm:pt modelId="{C3345B68-17F1-49E6-8569-B48127247F98}" type="pres">
      <dgm:prSet presAssocID="{87831FD7-90F8-4D52-9DA9-E9B545E09D45}" presName="aSpace2" presStyleCnt="0"/>
      <dgm:spPr/>
    </dgm:pt>
    <dgm:pt modelId="{FD9519F9-D657-48D8-AC8A-70ABAEE7695B}" type="pres">
      <dgm:prSet presAssocID="{F50CEB44-92E3-4007-8CD7-3F562C42D16A}" presName="childNode" presStyleLbl="node1" presStyleIdx="7" presStyleCnt="8" custAng="10800000" custFlipVert="1" custScaleY="60974">
        <dgm:presLayoutVars>
          <dgm:bulletEnabled val="1"/>
        </dgm:presLayoutVars>
      </dgm:prSet>
      <dgm:spPr>
        <a:prstGeom prst="homePlate">
          <a:avLst/>
        </a:prstGeom>
      </dgm:spPr>
      <dgm:t>
        <a:bodyPr/>
        <a:lstStyle/>
        <a:p>
          <a:endParaRPr lang="en-US"/>
        </a:p>
      </dgm:t>
    </dgm:pt>
  </dgm:ptLst>
  <dgm:cxnLst>
    <dgm:cxn modelId="{CD6F117E-27AB-4B84-84CD-28682F20B59D}" type="presOf" srcId="{FDF9678E-8ED4-4CA7-98D9-8250B871EC5C}" destId="{6F835ABF-304E-41CD-94EE-3E4050D66F31}" srcOrd="0" destOrd="0" presId="urn:microsoft.com/office/officeart/2005/8/layout/lProcess2"/>
    <dgm:cxn modelId="{634ADD66-9578-468D-A685-37CBB64DAE4D}" srcId="{B16D5063-8CB0-407C-B944-5DE69F7E8DEE}" destId="{B5EE1ECB-50DD-43F8-B1C8-6600C3BC346D}" srcOrd="1" destOrd="0" parTransId="{2C574806-A38F-4D70-89DB-985DA7442597}" sibTransId="{A8006CF2-5B48-41BD-B0B5-5C30808A611E}"/>
    <dgm:cxn modelId="{7FA730C4-4E1D-4F5A-907B-F5B97CB3E10C}" type="presOf" srcId="{F50CEB44-92E3-4007-8CD7-3F562C42D16A}" destId="{FD9519F9-D657-48D8-AC8A-70ABAEE7695B}" srcOrd="0" destOrd="0" presId="urn:microsoft.com/office/officeart/2005/8/layout/lProcess2"/>
    <dgm:cxn modelId="{887CEEF3-9CE4-4805-9D31-FDD19084A1BF}" type="presOf" srcId="{0CD38E0D-36F6-4262-B8FC-A376807631EB}" destId="{E1BBA2C0-4C79-4524-A286-6338EC9FB1B5}" srcOrd="0" destOrd="0" presId="urn:microsoft.com/office/officeart/2005/8/layout/lProcess2"/>
    <dgm:cxn modelId="{9EDBB676-1795-4C45-9FEE-97E9191AB897}" srcId="{B16D5063-8CB0-407C-B944-5DE69F7E8DEE}" destId="{1FD81546-B8FC-417B-BB5E-0F34222C296E}" srcOrd="0" destOrd="0" parTransId="{C3DB90F8-6B7C-4598-84BA-933801430F5E}" sibTransId="{A930B02C-51E3-474B-B09E-40A94ADC5368}"/>
    <dgm:cxn modelId="{EEA98195-DD68-4B03-A973-31FE5E856A34}" srcId="{B5EE1ECB-50DD-43F8-B1C8-6600C3BC346D}" destId="{F50CEB44-92E3-4007-8CD7-3F562C42D16A}" srcOrd="3" destOrd="0" parTransId="{5760A6E7-33DA-4DDF-A4F4-2E0E17AFCC38}" sibTransId="{1B1CEB7F-B29B-4E47-89E8-AFA6066B1859}"/>
    <dgm:cxn modelId="{BD25516A-0040-4D30-B98E-CAA3FA40B23F}" type="presOf" srcId="{AA8B5576-75BA-48CA-8381-6E0883F0A0CA}" destId="{9512EC12-76C9-442B-BD1D-F2E76F1A0890}" srcOrd="0" destOrd="0" presId="urn:microsoft.com/office/officeart/2005/8/layout/lProcess2"/>
    <dgm:cxn modelId="{EDD57F20-F5FB-4568-A25C-9D35C285A5F8}" srcId="{B5EE1ECB-50DD-43F8-B1C8-6600C3BC346D}" destId="{E911E644-2A53-4C68-B65C-E60CAA94B9D8}" srcOrd="1" destOrd="0" parTransId="{11F9FF7B-6D59-429D-BD57-91F4A6C339A1}" sibTransId="{D0891AD5-1260-4EE1-AF32-ECF5D1108EC9}"/>
    <dgm:cxn modelId="{276914DB-F7B4-40E8-81D1-B694BEDDF758}" type="presOf" srcId="{29B7EAED-0A53-43A3-B243-A1560D81C374}" destId="{C17B6A18-85F0-49C1-B099-575B64B03F96}" srcOrd="0" destOrd="0" presId="urn:microsoft.com/office/officeart/2005/8/layout/lProcess2"/>
    <dgm:cxn modelId="{05DAB9E6-CF16-4DFB-9439-5630E49866D5}" srcId="{B5EE1ECB-50DD-43F8-B1C8-6600C3BC346D}" destId="{0CD38E0D-36F6-4262-B8FC-A376807631EB}" srcOrd="0" destOrd="0" parTransId="{5AD1EF06-F61E-48E4-84AF-EE0D9B0096F3}" sibTransId="{482C53F7-EC31-4465-95DA-5A3759D90F5E}"/>
    <dgm:cxn modelId="{2B5F8449-9679-4996-AEB5-547C57542EC9}" srcId="{1FD81546-B8FC-417B-BB5E-0F34222C296E}" destId="{FDF9678E-8ED4-4CA7-98D9-8250B871EC5C}" srcOrd="1" destOrd="0" parTransId="{6379EA2F-3624-428C-8DC8-3CC72E6F8F45}" sibTransId="{547E7B9D-7740-41DE-B861-29C33C23DF35}"/>
    <dgm:cxn modelId="{ACDD01AC-4DD1-4266-BFBB-4C672AAF2BC3}" type="presOf" srcId="{B16D5063-8CB0-407C-B944-5DE69F7E8DEE}" destId="{C523A977-6A3D-4734-A8A7-AACC607182E3}" srcOrd="0" destOrd="0" presId="urn:microsoft.com/office/officeart/2005/8/layout/lProcess2"/>
    <dgm:cxn modelId="{7F7F2914-A624-46DF-8594-64FAD5130F9A}" type="presOf" srcId="{E911E644-2A53-4C68-B65C-E60CAA94B9D8}" destId="{EA06C914-FCB4-481B-AE9C-24CAA97CF20F}" srcOrd="0" destOrd="0" presId="urn:microsoft.com/office/officeart/2005/8/layout/lProcess2"/>
    <dgm:cxn modelId="{03F4C4B9-E5DE-4C9A-8CD8-BFC51EFCEE30}" srcId="{1FD81546-B8FC-417B-BB5E-0F34222C296E}" destId="{AA8B5576-75BA-48CA-8381-6E0883F0A0CA}" srcOrd="3" destOrd="0" parTransId="{2D5A36EF-0B65-482A-9785-EB48D3DC5016}" sibTransId="{168BD467-362D-43B0-BEDF-B33A5E5DC333}"/>
    <dgm:cxn modelId="{3F99C249-41A2-4568-9B65-7136B86CF28E}" type="presOf" srcId="{87831FD7-90F8-4D52-9DA9-E9B545E09D45}" destId="{B02AF348-CC24-4B72-8D06-54620C92FF42}" srcOrd="0" destOrd="0" presId="urn:microsoft.com/office/officeart/2005/8/layout/lProcess2"/>
    <dgm:cxn modelId="{0AC4D5E1-3A81-4B47-94BD-D31379CF19E9}" srcId="{1FD81546-B8FC-417B-BB5E-0F34222C296E}" destId="{73226D04-E4E8-4C47-ABD1-DD45B2CA727B}" srcOrd="0" destOrd="0" parTransId="{18AA7154-AC7D-44DB-890A-D226EE3F34AE}" sibTransId="{98FA464B-D6A5-476B-8122-F60A93624534}"/>
    <dgm:cxn modelId="{65771999-0373-44D0-9BC1-421E4C0BD174}" type="presOf" srcId="{1FD81546-B8FC-417B-BB5E-0F34222C296E}" destId="{95CE0CF0-2961-4B78-A2CD-0CFF87B10541}" srcOrd="0" destOrd="0" presId="urn:microsoft.com/office/officeart/2005/8/layout/lProcess2"/>
    <dgm:cxn modelId="{874738C7-D569-4FBC-8BCB-3D8447FFBBE0}" type="presOf" srcId="{1FD81546-B8FC-417B-BB5E-0F34222C296E}" destId="{A0E5F8CC-AC60-443C-A5CD-7F79D060334D}" srcOrd="1" destOrd="0" presId="urn:microsoft.com/office/officeart/2005/8/layout/lProcess2"/>
    <dgm:cxn modelId="{938CF606-29FB-4CCB-A54F-24A7220D3C5D}" type="presOf" srcId="{B5EE1ECB-50DD-43F8-B1C8-6600C3BC346D}" destId="{4F4BE481-03B8-422E-BA4B-D5E65DC5546D}" srcOrd="1" destOrd="0" presId="urn:microsoft.com/office/officeart/2005/8/layout/lProcess2"/>
    <dgm:cxn modelId="{FA6C824D-B337-4750-8D02-EA567124A5F7}" srcId="{1FD81546-B8FC-417B-BB5E-0F34222C296E}" destId="{29B7EAED-0A53-43A3-B243-A1560D81C374}" srcOrd="2" destOrd="0" parTransId="{898289AD-8D75-4873-A549-B950477A2D02}" sibTransId="{B05ED7C7-1135-43BC-957A-25E59775D5D6}"/>
    <dgm:cxn modelId="{45592416-5196-42DE-BAEB-7CB767F8BB55}" type="presOf" srcId="{73226D04-E4E8-4C47-ABD1-DD45B2CA727B}" destId="{F138258B-7F32-4846-B426-2F03E49FB038}" srcOrd="0" destOrd="0" presId="urn:microsoft.com/office/officeart/2005/8/layout/lProcess2"/>
    <dgm:cxn modelId="{A2FC175F-59FB-437C-97BF-1765CC5DBF73}" type="presOf" srcId="{B5EE1ECB-50DD-43F8-B1C8-6600C3BC346D}" destId="{A8A27F08-83FB-477F-81DA-409DB6E3CE99}" srcOrd="0" destOrd="0" presId="urn:microsoft.com/office/officeart/2005/8/layout/lProcess2"/>
    <dgm:cxn modelId="{B30833FC-739F-49B0-BF6D-AA525A620A63}" srcId="{B5EE1ECB-50DD-43F8-B1C8-6600C3BC346D}" destId="{87831FD7-90F8-4D52-9DA9-E9B545E09D45}" srcOrd="2" destOrd="0" parTransId="{E1077E68-E4E2-4295-94BE-8D13BCE19B79}" sibTransId="{CD1462B4-6F96-43E4-8588-70A8EE6D1E6A}"/>
    <dgm:cxn modelId="{8BCAE4AC-7C8D-4324-9875-FC5BCB07322C}" type="presParOf" srcId="{C523A977-6A3D-4734-A8A7-AACC607182E3}" destId="{095F9EA9-45FD-439E-A0C8-322B0E4DD4E4}" srcOrd="0" destOrd="0" presId="urn:microsoft.com/office/officeart/2005/8/layout/lProcess2"/>
    <dgm:cxn modelId="{73FAD417-5619-4D21-A870-32478F8382B2}" type="presParOf" srcId="{095F9EA9-45FD-439E-A0C8-322B0E4DD4E4}" destId="{95CE0CF0-2961-4B78-A2CD-0CFF87B10541}" srcOrd="0" destOrd="0" presId="urn:microsoft.com/office/officeart/2005/8/layout/lProcess2"/>
    <dgm:cxn modelId="{9110EE96-38FC-400F-B44E-E9AF8F61D110}" type="presParOf" srcId="{095F9EA9-45FD-439E-A0C8-322B0E4DD4E4}" destId="{A0E5F8CC-AC60-443C-A5CD-7F79D060334D}" srcOrd="1" destOrd="0" presId="urn:microsoft.com/office/officeart/2005/8/layout/lProcess2"/>
    <dgm:cxn modelId="{21510AF3-6F86-404F-A6C8-27BA304C57C4}" type="presParOf" srcId="{095F9EA9-45FD-439E-A0C8-322B0E4DD4E4}" destId="{50B8A25D-3507-4961-972F-AB36287582CC}" srcOrd="2" destOrd="0" presId="urn:microsoft.com/office/officeart/2005/8/layout/lProcess2"/>
    <dgm:cxn modelId="{5DCD3B11-8ADC-4497-AFB2-1815A8EB4792}" type="presParOf" srcId="{50B8A25D-3507-4961-972F-AB36287582CC}" destId="{06CE0C6D-F231-410C-B15A-ED850FAD9E8F}" srcOrd="0" destOrd="0" presId="urn:microsoft.com/office/officeart/2005/8/layout/lProcess2"/>
    <dgm:cxn modelId="{20701539-059C-470F-8852-2E6876308813}" type="presParOf" srcId="{06CE0C6D-F231-410C-B15A-ED850FAD9E8F}" destId="{F138258B-7F32-4846-B426-2F03E49FB038}" srcOrd="0" destOrd="0" presId="urn:microsoft.com/office/officeart/2005/8/layout/lProcess2"/>
    <dgm:cxn modelId="{BF2A4FB8-1274-4FD2-899C-5D4DB6D69D2F}" type="presParOf" srcId="{06CE0C6D-F231-410C-B15A-ED850FAD9E8F}" destId="{8D138AA5-82CE-46FA-BA14-2EF491F00717}" srcOrd="1" destOrd="0" presId="urn:microsoft.com/office/officeart/2005/8/layout/lProcess2"/>
    <dgm:cxn modelId="{42048FDD-44EF-43A3-9B58-1277B160E9D1}" type="presParOf" srcId="{06CE0C6D-F231-410C-B15A-ED850FAD9E8F}" destId="{6F835ABF-304E-41CD-94EE-3E4050D66F31}" srcOrd="2" destOrd="0" presId="urn:microsoft.com/office/officeart/2005/8/layout/lProcess2"/>
    <dgm:cxn modelId="{4023A04D-8910-42A6-ABA7-139493E726B5}" type="presParOf" srcId="{06CE0C6D-F231-410C-B15A-ED850FAD9E8F}" destId="{EA646CB3-778A-46B2-AEE5-CFE848573B75}" srcOrd="3" destOrd="0" presId="urn:microsoft.com/office/officeart/2005/8/layout/lProcess2"/>
    <dgm:cxn modelId="{9B48AEB2-4414-438C-9A0B-BB4ACEDE445A}" type="presParOf" srcId="{06CE0C6D-F231-410C-B15A-ED850FAD9E8F}" destId="{C17B6A18-85F0-49C1-B099-575B64B03F96}" srcOrd="4" destOrd="0" presId="urn:microsoft.com/office/officeart/2005/8/layout/lProcess2"/>
    <dgm:cxn modelId="{F28617FE-2D88-43A8-8BCD-ED709EB2BAFC}" type="presParOf" srcId="{06CE0C6D-F231-410C-B15A-ED850FAD9E8F}" destId="{0163BD9D-1F3E-43B2-9BE2-62E8B853AB6D}" srcOrd="5" destOrd="0" presId="urn:microsoft.com/office/officeart/2005/8/layout/lProcess2"/>
    <dgm:cxn modelId="{8223D54A-DD6A-409A-A8FD-8DF192E795FC}" type="presParOf" srcId="{06CE0C6D-F231-410C-B15A-ED850FAD9E8F}" destId="{9512EC12-76C9-442B-BD1D-F2E76F1A0890}" srcOrd="6" destOrd="0" presId="urn:microsoft.com/office/officeart/2005/8/layout/lProcess2"/>
    <dgm:cxn modelId="{D42D4227-4314-4990-95F5-0B791C75CAC1}" type="presParOf" srcId="{C523A977-6A3D-4734-A8A7-AACC607182E3}" destId="{A57291B9-C917-42C7-8ABF-B5004377CF96}" srcOrd="1" destOrd="0" presId="urn:microsoft.com/office/officeart/2005/8/layout/lProcess2"/>
    <dgm:cxn modelId="{1F203D90-05E0-4375-8D0A-2712D9C0AECB}" type="presParOf" srcId="{C523A977-6A3D-4734-A8A7-AACC607182E3}" destId="{A027487B-3067-45C6-8CF0-09C6EC92DCDB}" srcOrd="2" destOrd="0" presId="urn:microsoft.com/office/officeart/2005/8/layout/lProcess2"/>
    <dgm:cxn modelId="{E36815C7-6AC3-466A-AEB3-73F692E9B4D0}" type="presParOf" srcId="{A027487B-3067-45C6-8CF0-09C6EC92DCDB}" destId="{A8A27F08-83FB-477F-81DA-409DB6E3CE99}" srcOrd="0" destOrd="0" presId="urn:microsoft.com/office/officeart/2005/8/layout/lProcess2"/>
    <dgm:cxn modelId="{3F233BE3-EFF5-49C9-B141-8D405A73A34C}" type="presParOf" srcId="{A027487B-3067-45C6-8CF0-09C6EC92DCDB}" destId="{4F4BE481-03B8-422E-BA4B-D5E65DC5546D}" srcOrd="1" destOrd="0" presId="urn:microsoft.com/office/officeart/2005/8/layout/lProcess2"/>
    <dgm:cxn modelId="{9A4FE797-3365-424D-ABA2-49A0B08CEFC4}" type="presParOf" srcId="{A027487B-3067-45C6-8CF0-09C6EC92DCDB}" destId="{3798A2BE-0CF3-41E1-8C53-BC2EC3A4AD47}" srcOrd="2" destOrd="0" presId="urn:microsoft.com/office/officeart/2005/8/layout/lProcess2"/>
    <dgm:cxn modelId="{ADF09F66-B14D-4A3E-8D85-DC7F0FB7D2F8}" type="presParOf" srcId="{3798A2BE-0CF3-41E1-8C53-BC2EC3A4AD47}" destId="{B41B1377-1D80-4776-B279-5FF437184466}" srcOrd="0" destOrd="0" presId="urn:microsoft.com/office/officeart/2005/8/layout/lProcess2"/>
    <dgm:cxn modelId="{98DD9D5A-F244-42D6-BC67-FAF6740356B5}" type="presParOf" srcId="{B41B1377-1D80-4776-B279-5FF437184466}" destId="{E1BBA2C0-4C79-4524-A286-6338EC9FB1B5}" srcOrd="0" destOrd="0" presId="urn:microsoft.com/office/officeart/2005/8/layout/lProcess2"/>
    <dgm:cxn modelId="{074F5B23-03B6-45B2-B04E-4EDFE209DF2A}" type="presParOf" srcId="{B41B1377-1D80-4776-B279-5FF437184466}" destId="{930F329E-6CFB-4197-BCE3-CFC746803F1D}" srcOrd="1" destOrd="0" presId="urn:microsoft.com/office/officeart/2005/8/layout/lProcess2"/>
    <dgm:cxn modelId="{C4C2320C-CADD-43F4-876D-C542D34698F1}" type="presParOf" srcId="{B41B1377-1D80-4776-B279-5FF437184466}" destId="{EA06C914-FCB4-481B-AE9C-24CAA97CF20F}" srcOrd="2" destOrd="0" presId="urn:microsoft.com/office/officeart/2005/8/layout/lProcess2"/>
    <dgm:cxn modelId="{107AC30E-00A8-4BA1-A8CE-D2827270A278}" type="presParOf" srcId="{B41B1377-1D80-4776-B279-5FF437184466}" destId="{0E611563-FC58-4AE3-A47B-AA202A2A7367}" srcOrd="3" destOrd="0" presId="urn:microsoft.com/office/officeart/2005/8/layout/lProcess2"/>
    <dgm:cxn modelId="{2BBB0041-6253-41BC-B529-47F90EC33380}" type="presParOf" srcId="{B41B1377-1D80-4776-B279-5FF437184466}" destId="{B02AF348-CC24-4B72-8D06-54620C92FF42}" srcOrd="4" destOrd="0" presId="urn:microsoft.com/office/officeart/2005/8/layout/lProcess2"/>
    <dgm:cxn modelId="{CC4A139E-8BE8-48A3-931A-7E39B5897451}" type="presParOf" srcId="{B41B1377-1D80-4776-B279-5FF437184466}" destId="{C3345B68-17F1-49E6-8569-B48127247F98}" srcOrd="5" destOrd="0" presId="urn:microsoft.com/office/officeart/2005/8/layout/lProcess2"/>
    <dgm:cxn modelId="{C7F97F96-9266-40A5-89C0-E89E1730DCEB}" type="presParOf" srcId="{B41B1377-1D80-4776-B279-5FF437184466}" destId="{FD9519F9-D657-48D8-AC8A-70ABAEE7695B}" srcOrd="6" destOrd="0" presId="urn:microsoft.com/office/officeart/2005/8/layout/lProcess2"/>
  </dgm:cxnLst>
  <dgm:bg/>
  <dgm:whole/>
</dgm:dataModel>
</file>

<file path=ppt/diagrams/data14.xml><?xml version="1.0" encoding="utf-8"?>
<dgm:dataModel xmlns:dgm="http://schemas.openxmlformats.org/drawingml/2006/diagram" xmlns:a="http://schemas.openxmlformats.org/drawingml/2006/main">
  <dgm:ptLst>
    <dgm:pt modelId="{C67B2B3F-F5E2-4121-BB18-57A6CD586B91}" type="doc">
      <dgm:prSet loTypeId="urn:microsoft.com/office/officeart/2005/8/layout/radial3" loCatId="cycle" qsTypeId="urn:microsoft.com/office/officeart/2005/8/quickstyle/3d3" qsCatId="3D" csTypeId="urn:microsoft.com/office/officeart/2005/8/colors/colorful3" csCatId="colorful" phldr="1"/>
      <dgm:spPr/>
      <dgm:t>
        <a:bodyPr/>
        <a:lstStyle/>
        <a:p>
          <a:endParaRPr lang="en-US"/>
        </a:p>
      </dgm:t>
    </dgm:pt>
    <dgm:pt modelId="{96C5F740-E468-4213-A93E-C8A292543712}">
      <dgm:prSet phldrT="[Text]"/>
      <dgm:spPr/>
      <dgm:t>
        <a:bodyPr/>
        <a:lstStyle/>
        <a:p>
          <a:r>
            <a:rPr lang="fa-IR" dirty="0" smtClean="0">
              <a:solidFill>
                <a:srgbClr val="C00000"/>
              </a:solidFill>
              <a:cs typeface="+mj-cs"/>
            </a:rPr>
            <a:t>ویژگی های انتخاب شوندگان</a:t>
          </a:r>
          <a:endParaRPr lang="en-US" dirty="0">
            <a:solidFill>
              <a:srgbClr val="C00000"/>
            </a:solidFill>
            <a:cs typeface="+mj-cs"/>
          </a:endParaRPr>
        </a:p>
      </dgm:t>
    </dgm:pt>
    <dgm:pt modelId="{046C1EFC-9C74-4DA8-AB2B-D2F3AB472566}" type="parTrans" cxnId="{7B2BA5F0-846B-4864-9580-133BC554AD39}">
      <dgm:prSet/>
      <dgm:spPr/>
      <dgm:t>
        <a:bodyPr/>
        <a:lstStyle/>
        <a:p>
          <a:endParaRPr lang="en-US"/>
        </a:p>
      </dgm:t>
    </dgm:pt>
    <dgm:pt modelId="{8592DA26-1202-462E-9B1F-A3149CF16AB3}" type="sibTrans" cxnId="{7B2BA5F0-846B-4864-9580-133BC554AD39}">
      <dgm:prSet/>
      <dgm:spPr/>
      <dgm:t>
        <a:bodyPr/>
        <a:lstStyle/>
        <a:p>
          <a:endParaRPr lang="en-US"/>
        </a:p>
      </dgm:t>
    </dgm:pt>
    <dgm:pt modelId="{D1DB5DED-4BAE-4F68-9AA1-DF00A11C8494}">
      <dgm:prSet phldrT="[Text]"/>
      <dgm:spPr/>
      <dgm:t>
        <a:bodyPr/>
        <a:lstStyle/>
        <a:p>
          <a:r>
            <a:rPr kumimoji="0" lang="ar-SA" b="0" i="0" u="none" strike="noStrike" cap="none" normalizeH="0" baseline="0" smtClean="0">
              <a:ln/>
              <a:effectLst/>
              <a:latin typeface="Arial" pitchFamily="34" charset="0"/>
              <a:ea typeface="Times New Roman" pitchFamily="18" charset="0"/>
              <a:cs typeface="Nazanin" pitchFamily="2" charset="-78"/>
            </a:rPr>
            <a:t>تعهد به‌ اصول‌ ارزشي</a:t>
          </a:r>
          <a:endParaRPr lang="en-US" dirty="0"/>
        </a:p>
      </dgm:t>
    </dgm:pt>
    <dgm:pt modelId="{586E4405-293D-433D-A5C6-5A4302DC6ABD}" type="parTrans" cxnId="{D36EDF75-A91E-4739-AC93-165F728CF7A5}">
      <dgm:prSet/>
      <dgm:spPr/>
      <dgm:t>
        <a:bodyPr/>
        <a:lstStyle/>
        <a:p>
          <a:endParaRPr lang="en-US"/>
        </a:p>
      </dgm:t>
    </dgm:pt>
    <dgm:pt modelId="{2FEC7A27-64A1-4300-8C69-7302A753FB97}" type="sibTrans" cxnId="{D36EDF75-A91E-4739-AC93-165F728CF7A5}">
      <dgm:prSet/>
      <dgm:spPr/>
      <dgm:t>
        <a:bodyPr/>
        <a:lstStyle/>
        <a:p>
          <a:endParaRPr lang="en-US"/>
        </a:p>
      </dgm:t>
    </dgm:pt>
    <dgm:pt modelId="{0D17332F-4748-4C62-A14D-37F58F9B6431}">
      <dgm:prSet phldrT="[Text]"/>
      <dgm:spPr/>
      <dgm:t>
        <a:bodyPr/>
        <a:lstStyle/>
        <a:p>
          <a:r>
            <a:rPr kumimoji="0" lang="ar-SA" b="0" i="0" u="none" strike="noStrike" cap="none" normalizeH="0" baseline="0" smtClean="0">
              <a:ln/>
              <a:effectLst/>
              <a:latin typeface="Arial" pitchFamily="34" charset="0"/>
              <a:ea typeface="Times New Roman" pitchFamily="18" charset="0"/>
              <a:cs typeface="Nazanin" pitchFamily="2" charset="-78"/>
            </a:rPr>
            <a:t>صفات‌ دروني‌</a:t>
          </a:r>
          <a:endParaRPr lang="en-US" dirty="0"/>
        </a:p>
      </dgm:t>
    </dgm:pt>
    <dgm:pt modelId="{EB61260E-B666-471C-B7FE-2B1CFFC295E0}" type="parTrans" cxnId="{71DD241E-F002-467A-9CEA-89EDE801D570}">
      <dgm:prSet/>
      <dgm:spPr/>
      <dgm:t>
        <a:bodyPr/>
        <a:lstStyle/>
        <a:p>
          <a:endParaRPr lang="en-US"/>
        </a:p>
      </dgm:t>
    </dgm:pt>
    <dgm:pt modelId="{55B06AD2-657A-45BC-846C-545EFA3B98F8}" type="sibTrans" cxnId="{71DD241E-F002-467A-9CEA-89EDE801D570}">
      <dgm:prSet/>
      <dgm:spPr/>
      <dgm:t>
        <a:bodyPr/>
        <a:lstStyle/>
        <a:p>
          <a:endParaRPr lang="en-US"/>
        </a:p>
      </dgm:t>
    </dgm:pt>
    <dgm:pt modelId="{A2709C87-DD6E-463B-852C-ABF255FE6810}">
      <dgm:prSet phldrT="[Text]"/>
      <dgm:spPr/>
      <dgm:t>
        <a:bodyPr/>
        <a:lstStyle/>
        <a:p>
          <a:r>
            <a:rPr kumimoji="0" lang="ar-SA" b="0" i="0" u="none" strike="noStrike" cap="none" normalizeH="0" baseline="0" smtClean="0">
              <a:ln/>
              <a:effectLst/>
              <a:latin typeface="Arial" pitchFamily="34" charset="0"/>
              <a:ea typeface="Times New Roman" pitchFamily="18" charset="0"/>
              <a:cs typeface="Nazanin" pitchFamily="2" charset="-78"/>
            </a:rPr>
            <a:t>ظرفيت‌ روحي‌</a:t>
          </a:r>
          <a:endParaRPr lang="en-US" dirty="0"/>
        </a:p>
      </dgm:t>
    </dgm:pt>
    <dgm:pt modelId="{4F554512-9399-43C4-9F08-67CCA68E91EC}" type="parTrans" cxnId="{B64FE0C1-D738-421A-8F9C-4C3522E7D23E}">
      <dgm:prSet/>
      <dgm:spPr/>
      <dgm:t>
        <a:bodyPr/>
        <a:lstStyle/>
        <a:p>
          <a:endParaRPr lang="en-US"/>
        </a:p>
      </dgm:t>
    </dgm:pt>
    <dgm:pt modelId="{D730DEDA-285E-4BAD-80A9-10380DB46D99}" type="sibTrans" cxnId="{B64FE0C1-D738-421A-8F9C-4C3522E7D23E}">
      <dgm:prSet/>
      <dgm:spPr/>
      <dgm:t>
        <a:bodyPr/>
        <a:lstStyle/>
        <a:p>
          <a:endParaRPr lang="en-US"/>
        </a:p>
      </dgm:t>
    </dgm:pt>
    <dgm:pt modelId="{692792DE-92AE-4B7A-8ED1-4BE6580E3A7A}">
      <dgm:prSet phldrT="[Text]"/>
      <dgm:spPr/>
      <dgm:t>
        <a:bodyPr/>
        <a:lstStyle/>
        <a:p>
          <a:r>
            <a:rPr kumimoji="0" lang="ar-SA" b="0" i="0" u="none" strike="noStrike" cap="none" normalizeH="0" baseline="0" smtClean="0">
              <a:ln/>
              <a:effectLst/>
              <a:latin typeface="Arial" pitchFamily="34" charset="0"/>
              <a:ea typeface="Times New Roman" pitchFamily="18" charset="0"/>
              <a:cs typeface="Nazanin" pitchFamily="2" charset="-78"/>
            </a:rPr>
            <a:t>علم‌ و تحقيق‌</a:t>
          </a:r>
          <a:endParaRPr lang="en-US" dirty="0"/>
        </a:p>
      </dgm:t>
    </dgm:pt>
    <dgm:pt modelId="{AF441910-D6BA-4303-9C91-8828DCCC7572}" type="parTrans" cxnId="{7B5C43D8-17CF-416F-9A11-D83D22E350B0}">
      <dgm:prSet/>
      <dgm:spPr/>
      <dgm:t>
        <a:bodyPr/>
        <a:lstStyle/>
        <a:p>
          <a:endParaRPr lang="en-US"/>
        </a:p>
      </dgm:t>
    </dgm:pt>
    <dgm:pt modelId="{C220C3CE-EA48-4728-9A46-83342989ECCD}" type="sibTrans" cxnId="{7B5C43D8-17CF-416F-9A11-D83D22E350B0}">
      <dgm:prSet/>
      <dgm:spPr/>
      <dgm:t>
        <a:bodyPr/>
        <a:lstStyle/>
        <a:p>
          <a:endParaRPr lang="en-US"/>
        </a:p>
      </dgm:t>
    </dgm:pt>
    <dgm:pt modelId="{2643102F-0CF1-4458-8A46-8D7ABDE92050}">
      <dgm:prSet phldrT="[Text]"/>
      <dgm:spPr/>
      <dgm:t>
        <a:bodyPr/>
        <a:lstStyle/>
        <a:p>
          <a:r>
            <a:rPr kumimoji="0" lang="ar-SA" b="0" i="0" u="none" strike="noStrike" cap="none" normalizeH="0" baseline="0" dirty="0" smtClean="0">
              <a:ln/>
              <a:effectLst/>
              <a:latin typeface="Arial" pitchFamily="34" charset="0"/>
              <a:ea typeface="Times New Roman" pitchFamily="18" charset="0"/>
              <a:cs typeface="Nazanin" pitchFamily="2" charset="-78"/>
            </a:rPr>
            <a:t>سوابق‌ فردي‌</a:t>
          </a:r>
          <a:endParaRPr lang="en-US" dirty="0"/>
        </a:p>
      </dgm:t>
    </dgm:pt>
    <dgm:pt modelId="{960D04F1-F1F5-4F67-AD10-AC0B6C8C3485}" type="parTrans" cxnId="{860BAE89-88D7-4A0B-9050-F767CBA14E18}">
      <dgm:prSet/>
      <dgm:spPr/>
      <dgm:t>
        <a:bodyPr/>
        <a:lstStyle/>
        <a:p>
          <a:endParaRPr lang="en-US"/>
        </a:p>
      </dgm:t>
    </dgm:pt>
    <dgm:pt modelId="{1717142F-9119-46F9-9494-4FB38DA5F0CE}" type="sibTrans" cxnId="{860BAE89-88D7-4A0B-9050-F767CBA14E18}">
      <dgm:prSet/>
      <dgm:spPr/>
      <dgm:t>
        <a:bodyPr/>
        <a:lstStyle/>
        <a:p>
          <a:endParaRPr lang="en-US"/>
        </a:p>
      </dgm:t>
    </dgm:pt>
    <dgm:pt modelId="{814C0165-AB35-4438-A1C2-CF512F2CE541}" type="pres">
      <dgm:prSet presAssocID="{C67B2B3F-F5E2-4121-BB18-57A6CD586B91}" presName="composite" presStyleCnt="0">
        <dgm:presLayoutVars>
          <dgm:chMax val="1"/>
          <dgm:dir/>
          <dgm:resizeHandles val="exact"/>
        </dgm:presLayoutVars>
      </dgm:prSet>
      <dgm:spPr/>
      <dgm:t>
        <a:bodyPr/>
        <a:lstStyle/>
        <a:p>
          <a:endParaRPr lang="en-US"/>
        </a:p>
      </dgm:t>
    </dgm:pt>
    <dgm:pt modelId="{674187BF-4D11-4EF7-BD71-A35DD8FEB30E}" type="pres">
      <dgm:prSet presAssocID="{C67B2B3F-F5E2-4121-BB18-57A6CD586B91}" presName="radial" presStyleCnt="0">
        <dgm:presLayoutVars>
          <dgm:animLvl val="ctr"/>
        </dgm:presLayoutVars>
      </dgm:prSet>
      <dgm:spPr/>
    </dgm:pt>
    <dgm:pt modelId="{2F39111B-2F7C-4D06-8AB5-3DE2DE4FF332}" type="pres">
      <dgm:prSet presAssocID="{96C5F740-E468-4213-A93E-C8A292543712}" presName="centerShape" presStyleLbl="vennNode1" presStyleIdx="0" presStyleCnt="6" custScaleX="86927" custScaleY="83653"/>
      <dgm:spPr>
        <a:prstGeom prst="flowChartConnector">
          <a:avLst/>
        </a:prstGeom>
      </dgm:spPr>
      <dgm:t>
        <a:bodyPr/>
        <a:lstStyle/>
        <a:p>
          <a:endParaRPr lang="en-US"/>
        </a:p>
      </dgm:t>
    </dgm:pt>
    <dgm:pt modelId="{7F56A02B-327A-4A81-8D3F-EEFBEA1B99AE}" type="pres">
      <dgm:prSet presAssocID="{D1DB5DED-4BAE-4F68-9AA1-DF00A11C8494}" presName="node" presStyleLbl="vennNode1" presStyleIdx="1" presStyleCnt="6">
        <dgm:presLayoutVars>
          <dgm:bulletEnabled val="1"/>
        </dgm:presLayoutVars>
      </dgm:prSet>
      <dgm:spPr/>
      <dgm:t>
        <a:bodyPr/>
        <a:lstStyle/>
        <a:p>
          <a:endParaRPr lang="en-US"/>
        </a:p>
      </dgm:t>
    </dgm:pt>
    <dgm:pt modelId="{F24FB392-8CCA-4346-B145-52A16D677383}" type="pres">
      <dgm:prSet presAssocID="{0D17332F-4748-4C62-A14D-37F58F9B6431}" presName="node" presStyleLbl="vennNode1" presStyleIdx="2" presStyleCnt="6">
        <dgm:presLayoutVars>
          <dgm:bulletEnabled val="1"/>
        </dgm:presLayoutVars>
      </dgm:prSet>
      <dgm:spPr/>
      <dgm:t>
        <a:bodyPr/>
        <a:lstStyle/>
        <a:p>
          <a:endParaRPr lang="en-US"/>
        </a:p>
      </dgm:t>
    </dgm:pt>
    <dgm:pt modelId="{4595134F-0920-465A-B6D9-2B5F611E8B1F}" type="pres">
      <dgm:prSet presAssocID="{A2709C87-DD6E-463B-852C-ABF255FE6810}" presName="node" presStyleLbl="vennNode1" presStyleIdx="3" presStyleCnt="6">
        <dgm:presLayoutVars>
          <dgm:bulletEnabled val="1"/>
        </dgm:presLayoutVars>
      </dgm:prSet>
      <dgm:spPr/>
      <dgm:t>
        <a:bodyPr/>
        <a:lstStyle/>
        <a:p>
          <a:endParaRPr lang="en-US"/>
        </a:p>
      </dgm:t>
    </dgm:pt>
    <dgm:pt modelId="{D9789AC4-6FBF-4FF7-AD40-219F27828FD2}" type="pres">
      <dgm:prSet presAssocID="{692792DE-92AE-4B7A-8ED1-4BE6580E3A7A}" presName="node" presStyleLbl="vennNode1" presStyleIdx="4" presStyleCnt="6">
        <dgm:presLayoutVars>
          <dgm:bulletEnabled val="1"/>
        </dgm:presLayoutVars>
      </dgm:prSet>
      <dgm:spPr/>
      <dgm:t>
        <a:bodyPr/>
        <a:lstStyle/>
        <a:p>
          <a:endParaRPr lang="en-US"/>
        </a:p>
      </dgm:t>
    </dgm:pt>
    <dgm:pt modelId="{4B17BC54-D37C-4B5B-9A5C-EE3EA88A9746}" type="pres">
      <dgm:prSet presAssocID="{2643102F-0CF1-4458-8A46-8D7ABDE92050}" presName="node" presStyleLbl="vennNode1" presStyleIdx="5" presStyleCnt="6">
        <dgm:presLayoutVars>
          <dgm:bulletEnabled val="1"/>
        </dgm:presLayoutVars>
      </dgm:prSet>
      <dgm:spPr/>
      <dgm:t>
        <a:bodyPr/>
        <a:lstStyle/>
        <a:p>
          <a:endParaRPr lang="en-US"/>
        </a:p>
      </dgm:t>
    </dgm:pt>
  </dgm:ptLst>
  <dgm:cxnLst>
    <dgm:cxn modelId="{94DB42E6-AD30-47BF-B120-824B1C6DD4EA}" type="presOf" srcId="{2643102F-0CF1-4458-8A46-8D7ABDE92050}" destId="{4B17BC54-D37C-4B5B-9A5C-EE3EA88A9746}" srcOrd="0" destOrd="0" presId="urn:microsoft.com/office/officeart/2005/8/layout/radial3"/>
    <dgm:cxn modelId="{71DD241E-F002-467A-9CEA-89EDE801D570}" srcId="{96C5F740-E468-4213-A93E-C8A292543712}" destId="{0D17332F-4748-4C62-A14D-37F58F9B6431}" srcOrd="1" destOrd="0" parTransId="{EB61260E-B666-471C-B7FE-2B1CFFC295E0}" sibTransId="{55B06AD2-657A-45BC-846C-545EFA3B98F8}"/>
    <dgm:cxn modelId="{B64FE0C1-D738-421A-8F9C-4C3522E7D23E}" srcId="{96C5F740-E468-4213-A93E-C8A292543712}" destId="{A2709C87-DD6E-463B-852C-ABF255FE6810}" srcOrd="2" destOrd="0" parTransId="{4F554512-9399-43C4-9F08-67CCA68E91EC}" sibTransId="{D730DEDA-285E-4BAD-80A9-10380DB46D99}"/>
    <dgm:cxn modelId="{7B2BA5F0-846B-4864-9580-133BC554AD39}" srcId="{C67B2B3F-F5E2-4121-BB18-57A6CD586B91}" destId="{96C5F740-E468-4213-A93E-C8A292543712}" srcOrd="0" destOrd="0" parTransId="{046C1EFC-9C74-4DA8-AB2B-D2F3AB472566}" sibTransId="{8592DA26-1202-462E-9B1F-A3149CF16AB3}"/>
    <dgm:cxn modelId="{48CE4DD0-F163-45E0-83A0-ABA74789974C}" type="presOf" srcId="{D1DB5DED-4BAE-4F68-9AA1-DF00A11C8494}" destId="{7F56A02B-327A-4A81-8D3F-EEFBEA1B99AE}" srcOrd="0" destOrd="0" presId="urn:microsoft.com/office/officeart/2005/8/layout/radial3"/>
    <dgm:cxn modelId="{860BAE89-88D7-4A0B-9050-F767CBA14E18}" srcId="{96C5F740-E468-4213-A93E-C8A292543712}" destId="{2643102F-0CF1-4458-8A46-8D7ABDE92050}" srcOrd="4" destOrd="0" parTransId="{960D04F1-F1F5-4F67-AD10-AC0B6C8C3485}" sibTransId="{1717142F-9119-46F9-9494-4FB38DA5F0CE}"/>
    <dgm:cxn modelId="{278A6E63-2EED-48DE-8DD4-A1F8C271BD4C}" type="presOf" srcId="{96C5F740-E468-4213-A93E-C8A292543712}" destId="{2F39111B-2F7C-4D06-8AB5-3DE2DE4FF332}" srcOrd="0" destOrd="0" presId="urn:microsoft.com/office/officeart/2005/8/layout/radial3"/>
    <dgm:cxn modelId="{7B5C43D8-17CF-416F-9A11-D83D22E350B0}" srcId="{96C5F740-E468-4213-A93E-C8A292543712}" destId="{692792DE-92AE-4B7A-8ED1-4BE6580E3A7A}" srcOrd="3" destOrd="0" parTransId="{AF441910-D6BA-4303-9C91-8828DCCC7572}" sibTransId="{C220C3CE-EA48-4728-9A46-83342989ECCD}"/>
    <dgm:cxn modelId="{FD7DAC33-4912-4CA7-A333-15AD826B35A8}" type="presOf" srcId="{C67B2B3F-F5E2-4121-BB18-57A6CD586B91}" destId="{814C0165-AB35-4438-A1C2-CF512F2CE541}" srcOrd="0" destOrd="0" presId="urn:microsoft.com/office/officeart/2005/8/layout/radial3"/>
    <dgm:cxn modelId="{C31611E3-8980-47B2-98F9-7E060316F1E4}" type="presOf" srcId="{A2709C87-DD6E-463B-852C-ABF255FE6810}" destId="{4595134F-0920-465A-B6D9-2B5F611E8B1F}" srcOrd="0" destOrd="0" presId="urn:microsoft.com/office/officeart/2005/8/layout/radial3"/>
    <dgm:cxn modelId="{3BCAB0D9-3476-4727-A616-157084E21349}" type="presOf" srcId="{0D17332F-4748-4C62-A14D-37F58F9B6431}" destId="{F24FB392-8CCA-4346-B145-52A16D677383}" srcOrd="0" destOrd="0" presId="urn:microsoft.com/office/officeart/2005/8/layout/radial3"/>
    <dgm:cxn modelId="{9304287E-3B98-4696-832B-465521F49DCB}" type="presOf" srcId="{692792DE-92AE-4B7A-8ED1-4BE6580E3A7A}" destId="{D9789AC4-6FBF-4FF7-AD40-219F27828FD2}" srcOrd="0" destOrd="0" presId="urn:microsoft.com/office/officeart/2005/8/layout/radial3"/>
    <dgm:cxn modelId="{D36EDF75-A91E-4739-AC93-165F728CF7A5}" srcId="{96C5F740-E468-4213-A93E-C8A292543712}" destId="{D1DB5DED-4BAE-4F68-9AA1-DF00A11C8494}" srcOrd="0" destOrd="0" parTransId="{586E4405-293D-433D-A5C6-5A4302DC6ABD}" sibTransId="{2FEC7A27-64A1-4300-8C69-7302A753FB97}"/>
    <dgm:cxn modelId="{462340C2-83AF-43C5-9DD3-04959BB4C9EC}" type="presParOf" srcId="{814C0165-AB35-4438-A1C2-CF512F2CE541}" destId="{674187BF-4D11-4EF7-BD71-A35DD8FEB30E}" srcOrd="0" destOrd="0" presId="urn:microsoft.com/office/officeart/2005/8/layout/radial3"/>
    <dgm:cxn modelId="{ACBF93CB-B742-46E8-B534-85F28115E49B}" type="presParOf" srcId="{674187BF-4D11-4EF7-BD71-A35DD8FEB30E}" destId="{2F39111B-2F7C-4D06-8AB5-3DE2DE4FF332}" srcOrd="0" destOrd="0" presId="urn:microsoft.com/office/officeart/2005/8/layout/radial3"/>
    <dgm:cxn modelId="{A1C1BD30-7FEB-4771-9BB1-B4E5A6067820}" type="presParOf" srcId="{674187BF-4D11-4EF7-BD71-A35DD8FEB30E}" destId="{7F56A02B-327A-4A81-8D3F-EEFBEA1B99AE}" srcOrd="1" destOrd="0" presId="urn:microsoft.com/office/officeart/2005/8/layout/radial3"/>
    <dgm:cxn modelId="{66F9231F-221A-4273-95D1-059EA37A8F40}" type="presParOf" srcId="{674187BF-4D11-4EF7-BD71-A35DD8FEB30E}" destId="{F24FB392-8CCA-4346-B145-52A16D677383}" srcOrd="2" destOrd="0" presId="urn:microsoft.com/office/officeart/2005/8/layout/radial3"/>
    <dgm:cxn modelId="{47DDE748-31CE-4453-932D-6377058FFA32}" type="presParOf" srcId="{674187BF-4D11-4EF7-BD71-A35DD8FEB30E}" destId="{4595134F-0920-465A-B6D9-2B5F611E8B1F}" srcOrd="3" destOrd="0" presId="urn:microsoft.com/office/officeart/2005/8/layout/radial3"/>
    <dgm:cxn modelId="{47A29C83-A177-4095-B8CB-B20D7BE2AC3B}" type="presParOf" srcId="{674187BF-4D11-4EF7-BD71-A35DD8FEB30E}" destId="{D9789AC4-6FBF-4FF7-AD40-219F27828FD2}" srcOrd="4" destOrd="0" presId="urn:microsoft.com/office/officeart/2005/8/layout/radial3"/>
    <dgm:cxn modelId="{B5A77514-C955-4113-96AA-D9EA27A051D9}" type="presParOf" srcId="{674187BF-4D11-4EF7-BD71-A35DD8FEB30E}" destId="{4B17BC54-D37C-4B5B-9A5C-EE3EA88A9746}" srcOrd="5" destOrd="0" presId="urn:microsoft.com/office/officeart/2005/8/layout/radial3"/>
  </dgm:cxnLst>
  <dgm:bg/>
  <dgm:whole/>
</dgm:dataModel>
</file>

<file path=ppt/diagrams/data15.xml><?xml version="1.0" encoding="utf-8"?>
<dgm:dataModel xmlns:dgm="http://schemas.openxmlformats.org/drawingml/2006/diagram" xmlns:a="http://schemas.openxmlformats.org/drawingml/2006/main">
  <dgm:ptLst>
    <dgm:pt modelId="{1AEB535D-AE33-4360-BB5A-1FCAF02D0984}" type="doc">
      <dgm:prSet loTypeId="urn:microsoft.com/office/officeart/2005/8/layout/venn1" loCatId="relationship" qsTypeId="urn:microsoft.com/office/officeart/2005/8/quickstyle/3d3" qsCatId="3D" csTypeId="urn:microsoft.com/office/officeart/2005/8/colors/colorful5" csCatId="colorful" phldr="1"/>
      <dgm:spPr/>
    </dgm:pt>
    <dgm:pt modelId="{62C84D67-72BE-4784-BF72-E1C103A483BF}">
      <dgm:prSet phldrT="[Text]" custT="1"/>
      <dgm:spPr/>
      <dgm:t>
        <a:bodyPr/>
        <a:lstStyle/>
        <a:p>
          <a:pPr algn="ctr" rtl="1"/>
          <a:r>
            <a:rPr lang="fa-IR" sz="2400" b="1" dirty="0" smtClean="0"/>
            <a:t>دخالت‌ ندادن‌ اميال‌ شخصي‌</a:t>
          </a:r>
          <a:endParaRPr lang="en-US" sz="2400" b="1" dirty="0"/>
        </a:p>
      </dgm:t>
    </dgm:pt>
    <dgm:pt modelId="{AE3826BC-233A-4D37-B69D-3DD97C75AB72}" type="parTrans" cxnId="{7D933A12-C509-4BD2-9E69-DFD77B23BE3B}">
      <dgm:prSet/>
      <dgm:spPr/>
      <dgm:t>
        <a:bodyPr/>
        <a:lstStyle/>
        <a:p>
          <a:endParaRPr lang="en-US" sz="1800" b="1"/>
        </a:p>
      </dgm:t>
    </dgm:pt>
    <dgm:pt modelId="{12C2BB89-950C-4305-86F0-4DBDFF2F06EC}" type="sibTrans" cxnId="{7D933A12-C509-4BD2-9E69-DFD77B23BE3B}">
      <dgm:prSet/>
      <dgm:spPr/>
      <dgm:t>
        <a:bodyPr/>
        <a:lstStyle/>
        <a:p>
          <a:endParaRPr lang="en-US" sz="1800" b="1"/>
        </a:p>
      </dgm:t>
    </dgm:pt>
    <dgm:pt modelId="{0C008F43-5166-49B8-AD95-82E59C38BFF4}">
      <dgm:prSet phldrT="[Text]" custT="1"/>
      <dgm:spPr/>
      <dgm:t>
        <a:bodyPr/>
        <a:lstStyle/>
        <a:p>
          <a:pPr algn="justLow" rtl="1"/>
          <a:r>
            <a:rPr lang="fa-IR" sz="2400" b="1" dirty="0" smtClean="0"/>
            <a:t>دوري‌ گزيدن‌ از سوء ظن‌ و گرايش‌ به‌ حسن‌ ظن‌ برخورد كردن</a:t>
          </a:r>
          <a:endParaRPr lang="en-US" sz="2400" b="1" dirty="0"/>
        </a:p>
      </dgm:t>
    </dgm:pt>
    <dgm:pt modelId="{CF5A9321-C80C-4E94-A134-61C11876CEB9}" type="parTrans" cxnId="{8EA3538A-A9E2-4CBA-9DBA-B40FD667EE17}">
      <dgm:prSet/>
      <dgm:spPr/>
      <dgm:t>
        <a:bodyPr/>
        <a:lstStyle/>
        <a:p>
          <a:endParaRPr lang="en-US" sz="1800" b="1"/>
        </a:p>
      </dgm:t>
    </dgm:pt>
    <dgm:pt modelId="{44D00D5A-6783-4E1D-9AE1-7B23D8013ADF}" type="sibTrans" cxnId="{8EA3538A-A9E2-4CBA-9DBA-B40FD667EE17}">
      <dgm:prSet/>
      <dgm:spPr/>
      <dgm:t>
        <a:bodyPr/>
        <a:lstStyle/>
        <a:p>
          <a:endParaRPr lang="en-US" sz="1800" b="1"/>
        </a:p>
      </dgm:t>
    </dgm:pt>
    <dgm:pt modelId="{BE3B292F-7F9F-4730-BD89-2141B67ADD94}">
      <dgm:prSet phldrT="[Text]" custT="1"/>
      <dgm:spPr/>
      <dgm:t>
        <a:bodyPr/>
        <a:lstStyle/>
        <a:p>
          <a:pPr algn="justLow" rtl="1"/>
          <a:r>
            <a:rPr lang="fa-IR" sz="2400" b="1" dirty="0" smtClean="0"/>
            <a:t>تأثير ندادن‌ تعصبات‌ فاميلي‌ و نفوذ</a:t>
          </a:r>
          <a:endParaRPr lang="en-US" sz="2400" b="1" dirty="0"/>
        </a:p>
      </dgm:t>
    </dgm:pt>
    <dgm:pt modelId="{69128E54-B2DD-44C8-BB21-1817AF06EC43}" type="parTrans" cxnId="{77C0B3A3-79FD-4F20-A1B3-96C7001C9782}">
      <dgm:prSet/>
      <dgm:spPr/>
      <dgm:t>
        <a:bodyPr/>
        <a:lstStyle/>
        <a:p>
          <a:endParaRPr lang="en-US" sz="1800" b="1"/>
        </a:p>
      </dgm:t>
    </dgm:pt>
    <dgm:pt modelId="{D44EBCFB-B009-48A7-931F-F2ADF314BE53}" type="sibTrans" cxnId="{77C0B3A3-79FD-4F20-A1B3-96C7001C9782}">
      <dgm:prSet/>
      <dgm:spPr/>
      <dgm:t>
        <a:bodyPr/>
        <a:lstStyle/>
        <a:p>
          <a:endParaRPr lang="en-US" sz="1800" b="1"/>
        </a:p>
      </dgm:t>
    </dgm:pt>
    <dgm:pt modelId="{B64F6406-50F6-45AA-82D6-D22082137E53}" type="pres">
      <dgm:prSet presAssocID="{1AEB535D-AE33-4360-BB5A-1FCAF02D0984}" presName="compositeShape" presStyleCnt="0">
        <dgm:presLayoutVars>
          <dgm:chMax val="7"/>
          <dgm:dir/>
          <dgm:resizeHandles val="exact"/>
        </dgm:presLayoutVars>
      </dgm:prSet>
      <dgm:spPr/>
    </dgm:pt>
    <dgm:pt modelId="{235FFB59-E9C5-41E3-8E41-3BA0686ED452}" type="pres">
      <dgm:prSet presAssocID="{62C84D67-72BE-4784-BF72-E1C103A483BF}" presName="circ1" presStyleLbl="vennNode1" presStyleIdx="0" presStyleCnt="3" custLinFactNeighborY="-4248"/>
      <dgm:spPr/>
      <dgm:t>
        <a:bodyPr/>
        <a:lstStyle/>
        <a:p>
          <a:endParaRPr lang="en-US"/>
        </a:p>
      </dgm:t>
    </dgm:pt>
    <dgm:pt modelId="{F64A57E4-D1BE-4745-97DD-1D54886B6EB5}" type="pres">
      <dgm:prSet presAssocID="{62C84D67-72BE-4784-BF72-E1C103A483BF}" presName="circ1Tx" presStyleLbl="revTx" presStyleIdx="0" presStyleCnt="0">
        <dgm:presLayoutVars>
          <dgm:chMax val="0"/>
          <dgm:chPref val="0"/>
          <dgm:bulletEnabled val="1"/>
        </dgm:presLayoutVars>
      </dgm:prSet>
      <dgm:spPr/>
      <dgm:t>
        <a:bodyPr/>
        <a:lstStyle/>
        <a:p>
          <a:endParaRPr lang="en-US"/>
        </a:p>
      </dgm:t>
    </dgm:pt>
    <dgm:pt modelId="{62DAC05F-F73C-48F3-B40B-A699C6098143}" type="pres">
      <dgm:prSet presAssocID="{0C008F43-5166-49B8-AD95-82E59C38BFF4}" presName="circ2" presStyleLbl="vennNode1" presStyleIdx="1" presStyleCnt="3" custLinFactNeighborX="26904" custLinFactNeighborY="2083"/>
      <dgm:spPr/>
      <dgm:t>
        <a:bodyPr/>
        <a:lstStyle/>
        <a:p>
          <a:endParaRPr lang="en-US"/>
        </a:p>
      </dgm:t>
    </dgm:pt>
    <dgm:pt modelId="{43ABC0C3-3391-4D5C-A8A2-185CCAC282E3}" type="pres">
      <dgm:prSet presAssocID="{0C008F43-5166-49B8-AD95-82E59C38BFF4}" presName="circ2Tx" presStyleLbl="revTx" presStyleIdx="0" presStyleCnt="0">
        <dgm:presLayoutVars>
          <dgm:chMax val="0"/>
          <dgm:chPref val="0"/>
          <dgm:bulletEnabled val="1"/>
        </dgm:presLayoutVars>
      </dgm:prSet>
      <dgm:spPr/>
      <dgm:t>
        <a:bodyPr/>
        <a:lstStyle/>
        <a:p>
          <a:endParaRPr lang="en-US"/>
        </a:p>
      </dgm:t>
    </dgm:pt>
    <dgm:pt modelId="{F0B92529-B650-4F60-83AD-8B78060A9FCD}" type="pres">
      <dgm:prSet presAssocID="{BE3B292F-7F9F-4730-BD89-2141B67ADD94}" presName="circ3" presStyleLbl="vennNode1" presStyleIdx="2" presStyleCnt="3" custLinFactNeighborX="-26904" custLinFactNeighborY="2083"/>
      <dgm:spPr/>
      <dgm:t>
        <a:bodyPr/>
        <a:lstStyle/>
        <a:p>
          <a:endParaRPr lang="en-US"/>
        </a:p>
      </dgm:t>
    </dgm:pt>
    <dgm:pt modelId="{56878DD0-1850-406A-86C6-2135500D9988}" type="pres">
      <dgm:prSet presAssocID="{BE3B292F-7F9F-4730-BD89-2141B67ADD94}" presName="circ3Tx" presStyleLbl="revTx" presStyleIdx="0" presStyleCnt="0">
        <dgm:presLayoutVars>
          <dgm:chMax val="0"/>
          <dgm:chPref val="0"/>
          <dgm:bulletEnabled val="1"/>
        </dgm:presLayoutVars>
      </dgm:prSet>
      <dgm:spPr/>
      <dgm:t>
        <a:bodyPr/>
        <a:lstStyle/>
        <a:p>
          <a:endParaRPr lang="en-US"/>
        </a:p>
      </dgm:t>
    </dgm:pt>
  </dgm:ptLst>
  <dgm:cxnLst>
    <dgm:cxn modelId="{7314F82D-D959-4B81-BDB0-49C465E4A5B0}" type="presOf" srcId="{62C84D67-72BE-4784-BF72-E1C103A483BF}" destId="{235FFB59-E9C5-41E3-8E41-3BA0686ED452}" srcOrd="0" destOrd="0" presId="urn:microsoft.com/office/officeart/2005/8/layout/venn1"/>
    <dgm:cxn modelId="{77C0B3A3-79FD-4F20-A1B3-96C7001C9782}" srcId="{1AEB535D-AE33-4360-BB5A-1FCAF02D0984}" destId="{BE3B292F-7F9F-4730-BD89-2141B67ADD94}" srcOrd="2" destOrd="0" parTransId="{69128E54-B2DD-44C8-BB21-1817AF06EC43}" sibTransId="{D44EBCFB-B009-48A7-931F-F2ADF314BE53}"/>
    <dgm:cxn modelId="{8EA3538A-A9E2-4CBA-9DBA-B40FD667EE17}" srcId="{1AEB535D-AE33-4360-BB5A-1FCAF02D0984}" destId="{0C008F43-5166-49B8-AD95-82E59C38BFF4}" srcOrd="1" destOrd="0" parTransId="{CF5A9321-C80C-4E94-A134-61C11876CEB9}" sibTransId="{44D00D5A-6783-4E1D-9AE1-7B23D8013ADF}"/>
    <dgm:cxn modelId="{763438BB-39A4-4A30-BF44-64E0A9D0418D}" type="presOf" srcId="{BE3B292F-7F9F-4730-BD89-2141B67ADD94}" destId="{56878DD0-1850-406A-86C6-2135500D9988}" srcOrd="1" destOrd="0" presId="urn:microsoft.com/office/officeart/2005/8/layout/venn1"/>
    <dgm:cxn modelId="{7D933A12-C509-4BD2-9E69-DFD77B23BE3B}" srcId="{1AEB535D-AE33-4360-BB5A-1FCAF02D0984}" destId="{62C84D67-72BE-4784-BF72-E1C103A483BF}" srcOrd="0" destOrd="0" parTransId="{AE3826BC-233A-4D37-B69D-3DD97C75AB72}" sibTransId="{12C2BB89-950C-4305-86F0-4DBDFF2F06EC}"/>
    <dgm:cxn modelId="{268A3011-9CB2-4529-9F4F-B5C16ED7B92B}" type="presOf" srcId="{1AEB535D-AE33-4360-BB5A-1FCAF02D0984}" destId="{B64F6406-50F6-45AA-82D6-D22082137E53}" srcOrd="0" destOrd="0" presId="urn:microsoft.com/office/officeart/2005/8/layout/venn1"/>
    <dgm:cxn modelId="{44436E62-4F8A-4072-BAA1-32AB7AB0C7E2}" type="presOf" srcId="{BE3B292F-7F9F-4730-BD89-2141B67ADD94}" destId="{F0B92529-B650-4F60-83AD-8B78060A9FCD}" srcOrd="0" destOrd="0" presId="urn:microsoft.com/office/officeart/2005/8/layout/venn1"/>
    <dgm:cxn modelId="{8C57F605-FB34-4EEC-9422-6E17C78F6D74}" type="presOf" srcId="{62C84D67-72BE-4784-BF72-E1C103A483BF}" destId="{F64A57E4-D1BE-4745-97DD-1D54886B6EB5}" srcOrd="1" destOrd="0" presId="urn:microsoft.com/office/officeart/2005/8/layout/venn1"/>
    <dgm:cxn modelId="{F137C71F-DA20-4C23-B31C-D0D596E84961}" type="presOf" srcId="{0C008F43-5166-49B8-AD95-82E59C38BFF4}" destId="{43ABC0C3-3391-4D5C-A8A2-185CCAC282E3}" srcOrd="1" destOrd="0" presId="urn:microsoft.com/office/officeart/2005/8/layout/venn1"/>
    <dgm:cxn modelId="{59F1DE48-2ACE-4037-93A7-18DFC4180CFE}" type="presOf" srcId="{0C008F43-5166-49B8-AD95-82E59C38BFF4}" destId="{62DAC05F-F73C-48F3-B40B-A699C6098143}" srcOrd="0" destOrd="0" presId="urn:microsoft.com/office/officeart/2005/8/layout/venn1"/>
    <dgm:cxn modelId="{0DE92FB9-165F-4F0E-929D-057E410978FB}" type="presParOf" srcId="{B64F6406-50F6-45AA-82D6-D22082137E53}" destId="{235FFB59-E9C5-41E3-8E41-3BA0686ED452}" srcOrd="0" destOrd="0" presId="urn:microsoft.com/office/officeart/2005/8/layout/venn1"/>
    <dgm:cxn modelId="{130D5EDC-C03C-4027-A3F3-1F51B969E5D6}" type="presParOf" srcId="{B64F6406-50F6-45AA-82D6-D22082137E53}" destId="{F64A57E4-D1BE-4745-97DD-1D54886B6EB5}" srcOrd="1" destOrd="0" presId="urn:microsoft.com/office/officeart/2005/8/layout/venn1"/>
    <dgm:cxn modelId="{9F16BD28-E1C0-4143-9671-C59006BFD433}" type="presParOf" srcId="{B64F6406-50F6-45AA-82D6-D22082137E53}" destId="{62DAC05F-F73C-48F3-B40B-A699C6098143}" srcOrd="2" destOrd="0" presId="urn:microsoft.com/office/officeart/2005/8/layout/venn1"/>
    <dgm:cxn modelId="{604F9E43-3CDF-4E5C-8C0A-7129EDA69A49}" type="presParOf" srcId="{B64F6406-50F6-45AA-82D6-D22082137E53}" destId="{43ABC0C3-3391-4D5C-A8A2-185CCAC282E3}" srcOrd="3" destOrd="0" presId="urn:microsoft.com/office/officeart/2005/8/layout/venn1"/>
    <dgm:cxn modelId="{FA4D81CD-1D7A-4B62-A83D-400FA6E62AD1}" type="presParOf" srcId="{B64F6406-50F6-45AA-82D6-D22082137E53}" destId="{F0B92529-B650-4F60-83AD-8B78060A9FCD}" srcOrd="4" destOrd="0" presId="urn:microsoft.com/office/officeart/2005/8/layout/venn1"/>
    <dgm:cxn modelId="{4F4CDF3B-D849-4470-8E34-ED553EA9D370}" type="presParOf" srcId="{B64F6406-50F6-45AA-82D6-D22082137E53}" destId="{56878DD0-1850-406A-86C6-2135500D9988}" srcOrd="5"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8575F1BA-4E81-4AD2-80EE-8863EC8244BC}" type="doc">
      <dgm:prSet loTypeId="urn:microsoft.com/office/officeart/2005/8/layout/radial2" loCatId="relationship" qsTypeId="urn:microsoft.com/office/officeart/2005/8/quickstyle/simple3" qsCatId="simple" csTypeId="urn:microsoft.com/office/officeart/2005/8/colors/colorful5" csCatId="colorful" phldr="1"/>
      <dgm:spPr/>
      <dgm:t>
        <a:bodyPr/>
        <a:lstStyle/>
        <a:p>
          <a:endParaRPr lang="en-US"/>
        </a:p>
      </dgm:t>
    </dgm:pt>
    <dgm:pt modelId="{F7DDA095-CD70-489A-9D7A-81BE1B4FDD11}">
      <dgm:prSet phldrT="[Text]"/>
      <dgm:spPr/>
      <dgm:t>
        <a:bodyPr/>
        <a:lstStyle/>
        <a:p>
          <a:r>
            <a:rPr lang="fa-IR" b="1" dirty="0" smtClean="0"/>
            <a:t>سازمان (ارزیابان)</a:t>
          </a:r>
          <a:endParaRPr lang="en-US" b="1" dirty="0"/>
        </a:p>
      </dgm:t>
    </dgm:pt>
    <dgm:pt modelId="{E220AD69-E28D-4CBA-8695-7E16E3A26473}" type="parTrans" cxnId="{70150E1C-AFDA-4DAD-B4C1-6DAD9EE494DE}">
      <dgm:prSet/>
      <dgm:spPr/>
      <dgm:t>
        <a:bodyPr/>
        <a:lstStyle/>
        <a:p>
          <a:endParaRPr lang="en-US"/>
        </a:p>
      </dgm:t>
    </dgm:pt>
    <dgm:pt modelId="{08E347E9-6180-46DF-B7D9-AB042976087C}" type="sibTrans" cxnId="{70150E1C-AFDA-4DAD-B4C1-6DAD9EE494DE}">
      <dgm:prSet/>
      <dgm:spPr/>
      <dgm:t>
        <a:bodyPr/>
        <a:lstStyle/>
        <a:p>
          <a:endParaRPr lang="en-US"/>
        </a:p>
      </dgm:t>
    </dgm:pt>
    <dgm:pt modelId="{54D3F940-DC7A-492F-8444-3B2826C59642}">
      <dgm:prSet phldrT="[Text]"/>
      <dgm:spPr/>
      <dgm:t>
        <a:bodyPr/>
        <a:lstStyle/>
        <a:p>
          <a:pPr algn="justLow" rtl="1">
            <a:lnSpc>
              <a:spcPct val="100000"/>
            </a:lnSpc>
          </a:pPr>
          <a:r>
            <a:rPr lang="fa-IR" dirty="0" smtClean="0"/>
            <a:t>ارتقا ، رد یا قبول افراد متقاضی</a:t>
          </a:r>
          <a:endParaRPr lang="en-US" dirty="0"/>
        </a:p>
      </dgm:t>
    </dgm:pt>
    <dgm:pt modelId="{2F3CA3C0-DCFC-418B-BE21-3F3BE93064C5}" type="parTrans" cxnId="{62A37DCB-E2F2-452F-80C6-DC89E44BAF1F}">
      <dgm:prSet/>
      <dgm:spPr/>
      <dgm:t>
        <a:bodyPr/>
        <a:lstStyle/>
        <a:p>
          <a:endParaRPr lang="en-US"/>
        </a:p>
      </dgm:t>
    </dgm:pt>
    <dgm:pt modelId="{41FB6170-4F25-41F4-9724-0BBAB09368EB}" type="sibTrans" cxnId="{62A37DCB-E2F2-452F-80C6-DC89E44BAF1F}">
      <dgm:prSet/>
      <dgm:spPr/>
      <dgm:t>
        <a:bodyPr/>
        <a:lstStyle/>
        <a:p>
          <a:endParaRPr lang="en-US"/>
        </a:p>
      </dgm:t>
    </dgm:pt>
    <dgm:pt modelId="{0004F538-76D5-4F5C-B147-E57DFCE3EADB}">
      <dgm:prSet phldrT="[Text]"/>
      <dgm:spPr/>
      <dgm:t>
        <a:bodyPr/>
        <a:lstStyle/>
        <a:p>
          <a:r>
            <a:rPr lang="fa-IR" b="1" dirty="0" smtClean="0"/>
            <a:t>متقاضیان</a:t>
          </a:r>
          <a:endParaRPr lang="en-US" b="1" dirty="0"/>
        </a:p>
      </dgm:t>
    </dgm:pt>
    <dgm:pt modelId="{C164DB93-76B6-4560-8C23-9B3F6BCB9DB2}" type="parTrans" cxnId="{3178F5E2-7EC0-4FA5-AABB-83D2E09D7794}">
      <dgm:prSet/>
      <dgm:spPr/>
      <dgm:t>
        <a:bodyPr/>
        <a:lstStyle/>
        <a:p>
          <a:endParaRPr lang="en-US"/>
        </a:p>
      </dgm:t>
    </dgm:pt>
    <dgm:pt modelId="{1E393F8F-BAAA-4077-9D37-9D450CAC0CBC}" type="sibTrans" cxnId="{3178F5E2-7EC0-4FA5-AABB-83D2E09D7794}">
      <dgm:prSet/>
      <dgm:spPr/>
      <dgm:t>
        <a:bodyPr/>
        <a:lstStyle/>
        <a:p>
          <a:endParaRPr lang="en-US"/>
        </a:p>
      </dgm:t>
    </dgm:pt>
    <dgm:pt modelId="{293D830C-C57F-40E0-A1B9-582AE58A1BF5}">
      <dgm:prSet phldrT="[Text]"/>
      <dgm:spPr/>
      <dgm:t>
        <a:bodyPr/>
        <a:lstStyle/>
        <a:p>
          <a:pPr algn="justLow" rtl="1">
            <a:lnSpc>
              <a:spcPct val="100000"/>
            </a:lnSpc>
          </a:pPr>
          <a:r>
            <a:rPr lang="fa-IR" dirty="0" smtClean="0"/>
            <a:t>رد یا قبول شغل و شرایط آن</a:t>
          </a:r>
          <a:endParaRPr lang="en-US" dirty="0"/>
        </a:p>
      </dgm:t>
    </dgm:pt>
    <dgm:pt modelId="{9922704C-1C77-47CE-B3DD-061463D5B2AC}" type="parTrans" cxnId="{2296BCFC-4649-49B4-93CF-2AD719CF85BD}">
      <dgm:prSet/>
      <dgm:spPr/>
      <dgm:t>
        <a:bodyPr/>
        <a:lstStyle/>
        <a:p>
          <a:endParaRPr lang="en-US"/>
        </a:p>
      </dgm:t>
    </dgm:pt>
    <dgm:pt modelId="{C41C5F94-61EC-4875-AEC5-536DE5D1F771}" type="sibTrans" cxnId="{2296BCFC-4649-49B4-93CF-2AD719CF85BD}">
      <dgm:prSet/>
      <dgm:spPr/>
      <dgm:t>
        <a:bodyPr/>
        <a:lstStyle/>
        <a:p>
          <a:endParaRPr lang="en-US"/>
        </a:p>
      </dgm:t>
    </dgm:pt>
    <dgm:pt modelId="{16255EF9-5284-49A0-9D32-129AE8D2AAB3}" type="pres">
      <dgm:prSet presAssocID="{8575F1BA-4E81-4AD2-80EE-8863EC8244BC}" presName="composite" presStyleCnt="0">
        <dgm:presLayoutVars>
          <dgm:chMax val="5"/>
          <dgm:dir/>
          <dgm:animLvl val="ctr"/>
          <dgm:resizeHandles val="exact"/>
        </dgm:presLayoutVars>
      </dgm:prSet>
      <dgm:spPr/>
      <dgm:t>
        <a:bodyPr/>
        <a:lstStyle/>
        <a:p>
          <a:endParaRPr lang="en-US"/>
        </a:p>
      </dgm:t>
    </dgm:pt>
    <dgm:pt modelId="{C145F1B1-7716-440D-8207-9BEC1D5395A3}" type="pres">
      <dgm:prSet presAssocID="{8575F1BA-4E81-4AD2-80EE-8863EC8244BC}" presName="cycle" presStyleCnt="0"/>
      <dgm:spPr/>
    </dgm:pt>
    <dgm:pt modelId="{7F3C2003-85C1-47E9-8F8F-DAB47ABEF426}" type="pres">
      <dgm:prSet presAssocID="{8575F1BA-4E81-4AD2-80EE-8863EC8244BC}" presName="centerShape" presStyleCnt="0"/>
      <dgm:spPr/>
    </dgm:pt>
    <dgm:pt modelId="{BDB478F1-F9B5-4AA3-A2BE-91E70F223535}" type="pres">
      <dgm:prSet presAssocID="{8575F1BA-4E81-4AD2-80EE-8863EC8244BC}" presName="connSite" presStyleLbl="node1" presStyleIdx="0" presStyleCnt="3"/>
      <dgm:spPr/>
    </dgm:pt>
    <dgm:pt modelId="{D3F5FC58-CE1C-4C60-96C5-2435CEF1792B}" type="pres">
      <dgm:prSet presAssocID="{8575F1BA-4E81-4AD2-80EE-8863EC8244BC}" presName="visible" presStyleLbl="node1" presStyleIdx="0" presStyleCnt="3"/>
      <dgm:spPr>
        <a:noFill/>
      </dgm:spPr>
    </dgm:pt>
    <dgm:pt modelId="{26E6801D-DB1F-454A-A726-BC0D58415B88}" type="pres">
      <dgm:prSet presAssocID="{E220AD69-E28D-4CBA-8695-7E16E3A26473}" presName="Name25" presStyleLbl="parChTrans1D1" presStyleIdx="0" presStyleCnt="2"/>
      <dgm:spPr/>
      <dgm:t>
        <a:bodyPr/>
        <a:lstStyle/>
        <a:p>
          <a:endParaRPr lang="en-US"/>
        </a:p>
      </dgm:t>
    </dgm:pt>
    <dgm:pt modelId="{74A30F95-604C-48E8-A0AF-5AF94E47C5A4}" type="pres">
      <dgm:prSet presAssocID="{F7DDA095-CD70-489A-9D7A-81BE1B4FDD11}" presName="node" presStyleCnt="0"/>
      <dgm:spPr/>
    </dgm:pt>
    <dgm:pt modelId="{08CC44D0-125E-4838-A6B3-9AABDA837D30}" type="pres">
      <dgm:prSet presAssocID="{F7DDA095-CD70-489A-9D7A-81BE1B4FDD11}" presName="parentNode" presStyleLbl="node1" presStyleIdx="1" presStyleCnt="3">
        <dgm:presLayoutVars>
          <dgm:chMax val="1"/>
          <dgm:bulletEnabled val="1"/>
        </dgm:presLayoutVars>
      </dgm:prSet>
      <dgm:spPr/>
      <dgm:t>
        <a:bodyPr/>
        <a:lstStyle/>
        <a:p>
          <a:endParaRPr lang="en-US"/>
        </a:p>
      </dgm:t>
    </dgm:pt>
    <dgm:pt modelId="{037A86AA-54E9-4D99-8A24-A16C10BDBEEB}" type="pres">
      <dgm:prSet presAssocID="{F7DDA095-CD70-489A-9D7A-81BE1B4FDD11}" presName="childNode" presStyleLbl="revTx" presStyleIdx="0" presStyleCnt="2">
        <dgm:presLayoutVars>
          <dgm:bulletEnabled val="1"/>
        </dgm:presLayoutVars>
      </dgm:prSet>
      <dgm:spPr/>
      <dgm:t>
        <a:bodyPr/>
        <a:lstStyle/>
        <a:p>
          <a:endParaRPr lang="en-US"/>
        </a:p>
      </dgm:t>
    </dgm:pt>
    <dgm:pt modelId="{5CD0C972-B3D7-4C33-8A38-F90D52B769A0}" type="pres">
      <dgm:prSet presAssocID="{C164DB93-76B6-4560-8C23-9B3F6BCB9DB2}" presName="Name25" presStyleLbl="parChTrans1D1" presStyleIdx="1" presStyleCnt="2"/>
      <dgm:spPr/>
      <dgm:t>
        <a:bodyPr/>
        <a:lstStyle/>
        <a:p>
          <a:endParaRPr lang="en-US"/>
        </a:p>
      </dgm:t>
    </dgm:pt>
    <dgm:pt modelId="{54C26CF8-BCA5-4077-90B2-B2383D5FDEFB}" type="pres">
      <dgm:prSet presAssocID="{0004F538-76D5-4F5C-B147-E57DFCE3EADB}" presName="node" presStyleCnt="0"/>
      <dgm:spPr/>
    </dgm:pt>
    <dgm:pt modelId="{3C0B95AB-8D9B-4B73-B0CD-3588DAE269A4}" type="pres">
      <dgm:prSet presAssocID="{0004F538-76D5-4F5C-B147-E57DFCE3EADB}" presName="parentNode" presStyleLbl="node1" presStyleIdx="2" presStyleCnt="3">
        <dgm:presLayoutVars>
          <dgm:chMax val="1"/>
          <dgm:bulletEnabled val="1"/>
        </dgm:presLayoutVars>
      </dgm:prSet>
      <dgm:spPr/>
      <dgm:t>
        <a:bodyPr/>
        <a:lstStyle/>
        <a:p>
          <a:endParaRPr lang="en-US"/>
        </a:p>
      </dgm:t>
    </dgm:pt>
    <dgm:pt modelId="{EAD5D13F-7858-4B94-8EBB-1FA8C36DDD9A}" type="pres">
      <dgm:prSet presAssocID="{0004F538-76D5-4F5C-B147-E57DFCE3EADB}" presName="childNode" presStyleLbl="revTx" presStyleIdx="1" presStyleCnt="2">
        <dgm:presLayoutVars>
          <dgm:bulletEnabled val="1"/>
        </dgm:presLayoutVars>
      </dgm:prSet>
      <dgm:spPr/>
      <dgm:t>
        <a:bodyPr/>
        <a:lstStyle/>
        <a:p>
          <a:endParaRPr lang="en-US"/>
        </a:p>
      </dgm:t>
    </dgm:pt>
  </dgm:ptLst>
  <dgm:cxnLst>
    <dgm:cxn modelId="{2296BCFC-4649-49B4-93CF-2AD719CF85BD}" srcId="{0004F538-76D5-4F5C-B147-E57DFCE3EADB}" destId="{293D830C-C57F-40E0-A1B9-582AE58A1BF5}" srcOrd="0" destOrd="0" parTransId="{9922704C-1C77-47CE-B3DD-061463D5B2AC}" sibTransId="{C41C5F94-61EC-4875-AEC5-536DE5D1F771}"/>
    <dgm:cxn modelId="{7E568ADE-D1EA-4D0F-AE65-280A37F44C6E}" type="presOf" srcId="{C164DB93-76B6-4560-8C23-9B3F6BCB9DB2}" destId="{5CD0C972-B3D7-4C33-8A38-F90D52B769A0}" srcOrd="0" destOrd="0" presId="urn:microsoft.com/office/officeart/2005/8/layout/radial2"/>
    <dgm:cxn modelId="{3178F5E2-7EC0-4FA5-AABB-83D2E09D7794}" srcId="{8575F1BA-4E81-4AD2-80EE-8863EC8244BC}" destId="{0004F538-76D5-4F5C-B147-E57DFCE3EADB}" srcOrd="1" destOrd="0" parTransId="{C164DB93-76B6-4560-8C23-9B3F6BCB9DB2}" sibTransId="{1E393F8F-BAAA-4077-9D37-9D450CAC0CBC}"/>
    <dgm:cxn modelId="{C7E95214-EE15-4A6B-AC39-DBB74B9AC6F8}" type="presOf" srcId="{54D3F940-DC7A-492F-8444-3B2826C59642}" destId="{037A86AA-54E9-4D99-8A24-A16C10BDBEEB}" srcOrd="0" destOrd="0" presId="urn:microsoft.com/office/officeart/2005/8/layout/radial2"/>
    <dgm:cxn modelId="{1D6747B3-E021-4DFB-9217-1B0540045130}" type="presOf" srcId="{E220AD69-E28D-4CBA-8695-7E16E3A26473}" destId="{26E6801D-DB1F-454A-A726-BC0D58415B88}" srcOrd="0" destOrd="0" presId="urn:microsoft.com/office/officeart/2005/8/layout/radial2"/>
    <dgm:cxn modelId="{298438F0-9861-4A0D-AE8C-9F8EE94AC941}" type="presOf" srcId="{8575F1BA-4E81-4AD2-80EE-8863EC8244BC}" destId="{16255EF9-5284-49A0-9D32-129AE8D2AAB3}" srcOrd="0" destOrd="0" presId="urn:microsoft.com/office/officeart/2005/8/layout/radial2"/>
    <dgm:cxn modelId="{0B8D0B5D-9191-45B6-9ADF-FC973B0A7528}" type="presOf" srcId="{F7DDA095-CD70-489A-9D7A-81BE1B4FDD11}" destId="{08CC44D0-125E-4838-A6B3-9AABDA837D30}" srcOrd="0" destOrd="0" presId="urn:microsoft.com/office/officeart/2005/8/layout/radial2"/>
    <dgm:cxn modelId="{8A8C846C-9156-411A-843D-4CB17685DB97}" type="presOf" srcId="{0004F538-76D5-4F5C-B147-E57DFCE3EADB}" destId="{3C0B95AB-8D9B-4B73-B0CD-3588DAE269A4}" srcOrd="0" destOrd="0" presId="urn:microsoft.com/office/officeart/2005/8/layout/radial2"/>
    <dgm:cxn modelId="{70150E1C-AFDA-4DAD-B4C1-6DAD9EE494DE}" srcId="{8575F1BA-4E81-4AD2-80EE-8863EC8244BC}" destId="{F7DDA095-CD70-489A-9D7A-81BE1B4FDD11}" srcOrd="0" destOrd="0" parTransId="{E220AD69-E28D-4CBA-8695-7E16E3A26473}" sibTransId="{08E347E9-6180-46DF-B7D9-AB042976087C}"/>
    <dgm:cxn modelId="{5899FB44-535D-49E0-AA1A-C11F8AD9CCF8}" type="presOf" srcId="{293D830C-C57F-40E0-A1B9-582AE58A1BF5}" destId="{EAD5D13F-7858-4B94-8EBB-1FA8C36DDD9A}" srcOrd="0" destOrd="0" presId="urn:microsoft.com/office/officeart/2005/8/layout/radial2"/>
    <dgm:cxn modelId="{62A37DCB-E2F2-452F-80C6-DC89E44BAF1F}" srcId="{F7DDA095-CD70-489A-9D7A-81BE1B4FDD11}" destId="{54D3F940-DC7A-492F-8444-3B2826C59642}" srcOrd="0" destOrd="0" parTransId="{2F3CA3C0-DCFC-418B-BE21-3F3BE93064C5}" sibTransId="{41FB6170-4F25-41F4-9724-0BBAB09368EB}"/>
    <dgm:cxn modelId="{6A8EDEDE-C99F-4DCF-B923-631A31606AE5}" type="presParOf" srcId="{16255EF9-5284-49A0-9D32-129AE8D2AAB3}" destId="{C145F1B1-7716-440D-8207-9BEC1D5395A3}" srcOrd="0" destOrd="0" presId="urn:microsoft.com/office/officeart/2005/8/layout/radial2"/>
    <dgm:cxn modelId="{3BE19E5D-93EB-4BC1-A481-786B6961A008}" type="presParOf" srcId="{C145F1B1-7716-440D-8207-9BEC1D5395A3}" destId="{7F3C2003-85C1-47E9-8F8F-DAB47ABEF426}" srcOrd="0" destOrd="0" presId="urn:microsoft.com/office/officeart/2005/8/layout/radial2"/>
    <dgm:cxn modelId="{51292B79-D90A-4873-A068-8E11B7A815E1}" type="presParOf" srcId="{7F3C2003-85C1-47E9-8F8F-DAB47ABEF426}" destId="{BDB478F1-F9B5-4AA3-A2BE-91E70F223535}" srcOrd="0" destOrd="0" presId="urn:microsoft.com/office/officeart/2005/8/layout/radial2"/>
    <dgm:cxn modelId="{59F832E6-765E-4F2B-972F-C9B7BEB7EB4C}" type="presParOf" srcId="{7F3C2003-85C1-47E9-8F8F-DAB47ABEF426}" destId="{D3F5FC58-CE1C-4C60-96C5-2435CEF1792B}" srcOrd="1" destOrd="0" presId="urn:microsoft.com/office/officeart/2005/8/layout/radial2"/>
    <dgm:cxn modelId="{77800AFC-B674-4AA9-B99D-932034454BC5}" type="presParOf" srcId="{C145F1B1-7716-440D-8207-9BEC1D5395A3}" destId="{26E6801D-DB1F-454A-A726-BC0D58415B88}" srcOrd="1" destOrd="0" presId="urn:microsoft.com/office/officeart/2005/8/layout/radial2"/>
    <dgm:cxn modelId="{2B145B64-BDDC-44B6-A8FD-D42634369C13}" type="presParOf" srcId="{C145F1B1-7716-440D-8207-9BEC1D5395A3}" destId="{74A30F95-604C-48E8-A0AF-5AF94E47C5A4}" srcOrd="2" destOrd="0" presId="urn:microsoft.com/office/officeart/2005/8/layout/radial2"/>
    <dgm:cxn modelId="{0F43F401-3C29-4A72-8712-9689190245E6}" type="presParOf" srcId="{74A30F95-604C-48E8-A0AF-5AF94E47C5A4}" destId="{08CC44D0-125E-4838-A6B3-9AABDA837D30}" srcOrd="0" destOrd="0" presId="urn:microsoft.com/office/officeart/2005/8/layout/radial2"/>
    <dgm:cxn modelId="{95C8A74E-93A5-423B-8486-55BBD3E7AC79}" type="presParOf" srcId="{74A30F95-604C-48E8-A0AF-5AF94E47C5A4}" destId="{037A86AA-54E9-4D99-8A24-A16C10BDBEEB}" srcOrd="1" destOrd="0" presId="urn:microsoft.com/office/officeart/2005/8/layout/radial2"/>
    <dgm:cxn modelId="{727CD175-7B2B-4463-ACCB-6C82D950940E}" type="presParOf" srcId="{C145F1B1-7716-440D-8207-9BEC1D5395A3}" destId="{5CD0C972-B3D7-4C33-8A38-F90D52B769A0}" srcOrd="3" destOrd="0" presId="urn:microsoft.com/office/officeart/2005/8/layout/radial2"/>
    <dgm:cxn modelId="{E1EE3258-86C2-462F-A0B0-C0C49CBA01A4}" type="presParOf" srcId="{C145F1B1-7716-440D-8207-9BEC1D5395A3}" destId="{54C26CF8-BCA5-4077-90B2-B2383D5FDEFB}" srcOrd="4" destOrd="0" presId="urn:microsoft.com/office/officeart/2005/8/layout/radial2"/>
    <dgm:cxn modelId="{0756E201-5664-44E0-85FC-98E5856CB501}" type="presParOf" srcId="{54C26CF8-BCA5-4077-90B2-B2383D5FDEFB}" destId="{3C0B95AB-8D9B-4B73-B0CD-3588DAE269A4}" srcOrd="0" destOrd="0" presId="urn:microsoft.com/office/officeart/2005/8/layout/radial2"/>
    <dgm:cxn modelId="{DF2F7F00-1BAF-4C41-A6FF-30D3B497D739}" type="presParOf" srcId="{54C26CF8-BCA5-4077-90B2-B2383D5FDEFB}" destId="{EAD5D13F-7858-4B94-8EBB-1FA8C36DDD9A}" srcOrd="1" destOrd="0" presId="urn:microsoft.com/office/officeart/2005/8/layout/radial2"/>
  </dgm:cxnLst>
  <dgm:bg/>
  <dgm:whole/>
</dgm:dataModel>
</file>

<file path=ppt/diagrams/data3.xml><?xml version="1.0" encoding="utf-8"?>
<dgm:dataModel xmlns:dgm="http://schemas.openxmlformats.org/drawingml/2006/diagram" xmlns:a="http://schemas.openxmlformats.org/drawingml/2006/main">
  <dgm:ptLst>
    <dgm:pt modelId="{5D7018F1-734E-4139-856E-BEE936A8243E}" type="doc">
      <dgm:prSet loTypeId="urn:microsoft.com/office/officeart/2005/8/layout/equation1" loCatId="process" qsTypeId="urn:microsoft.com/office/officeart/2005/8/quickstyle/simple3" qsCatId="simple" csTypeId="urn:microsoft.com/office/officeart/2005/8/colors/colorful1" csCatId="colorful" phldr="1"/>
      <dgm:spPr/>
    </dgm:pt>
    <dgm:pt modelId="{2DFFEA55-AECA-466F-9821-116FBA3D871C}">
      <dgm:prSet phldrT="[Text]"/>
      <dgm:spPr/>
      <dgm:t>
        <a:bodyPr/>
        <a:lstStyle/>
        <a:p>
          <a:r>
            <a:rPr lang="fa-IR" dirty="0" smtClean="0">
              <a:cs typeface="+mj-cs"/>
            </a:rPr>
            <a:t>تأمین منابع انسانی </a:t>
          </a:r>
          <a:endParaRPr lang="en-US" dirty="0">
            <a:cs typeface="+mj-cs"/>
          </a:endParaRPr>
        </a:p>
      </dgm:t>
    </dgm:pt>
    <dgm:pt modelId="{63BACEF8-5828-4FB1-AE92-C835E2102560}" type="parTrans" cxnId="{CA264CB7-8873-42CB-B399-A75C6BD26315}">
      <dgm:prSet/>
      <dgm:spPr/>
      <dgm:t>
        <a:bodyPr/>
        <a:lstStyle/>
        <a:p>
          <a:endParaRPr lang="en-US">
            <a:cs typeface="+mj-cs"/>
          </a:endParaRPr>
        </a:p>
      </dgm:t>
    </dgm:pt>
    <dgm:pt modelId="{C8B6953B-25C6-4B68-B275-339BD7CE2AB2}" type="sibTrans" cxnId="{CA264CB7-8873-42CB-B399-A75C6BD26315}">
      <dgm:prSet/>
      <dgm:spPr/>
      <dgm:t>
        <a:bodyPr/>
        <a:lstStyle/>
        <a:p>
          <a:endParaRPr lang="en-US">
            <a:cs typeface="+mj-cs"/>
          </a:endParaRPr>
        </a:p>
      </dgm:t>
    </dgm:pt>
    <dgm:pt modelId="{1BB1A896-8B13-4C1D-A04F-BC61D1794398}">
      <dgm:prSet phldrT="[Text]" custT="1"/>
      <dgm:spPr/>
      <dgm:t>
        <a:bodyPr/>
        <a:lstStyle/>
        <a:p>
          <a:r>
            <a:rPr lang="fa-IR" sz="2000" dirty="0" smtClean="0">
              <a:cs typeface="+mj-cs"/>
            </a:rPr>
            <a:t>تصمیم گیری</a:t>
          </a:r>
          <a:endParaRPr lang="en-US" sz="2000" dirty="0">
            <a:cs typeface="+mj-cs"/>
          </a:endParaRPr>
        </a:p>
      </dgm:t>
    </dgm:pt>
    <dgm:pt modelId="{AF3FF616-25A8-44EA-AC69-80034D384ECF}" type="parTrans" cxnId="{ADD98425-DEC8-4DCD-BD0E-9AE1C7EC36C2}">
      <dgm:prSet/>
      <dgm:spPr/>
      <dgm:t>
        <a:bodyPr/>
        <a:lstStyle/>
        <a:p>
          <a:endParaRPr lang="en-US">
            <a:cs typeface="+mj-cs"/>
          </a:endParaRPr>
        </a:p>
      </dgm:t>
    </dgm:pt>
    <dgm:pt modelId="{8B1BAF49-F18E-4EA7-8257-78346ACBB028}" type="sibTrans" cxnId="{ADD98425-DEC8-4DCD-BD0E-9AE1C7EC36C2}">
      <dgm:prSet/>
      <dgm:spPr/>
      <dgm:t>
        <a:bodyPr/>
        <a:lstStyle/>
        <a:p>
          <a:endParaRPr lang="en-US">
            <a:cs typeface="+mj-cs"/>
          </a:endParaRPr>
        </a:p>
      </dgm:t>
    </dgm:pt>
    <dgm:pt modelId="{CA86531D-1D54-4FF0-9C33-70897EFAA86A}" type="pres">
      <dgm:prSet presAssocID="{5D7018F1-734E-4139-856E-BEE936A8243E}" presName="linearFlow" presStyleCnt="0">
        <dgm:presLayoutVars>
          <dgm:dir/>
          <dgm:resizeHandles val="exact"/>
        </dgm:presLayoutVars>
      </dgm:prSet>
      <dgm:spPr/>
    </dgm:pt>
    <dgm:pt modelId="{47B289C0-7FAD-49AE-BC44-0C0524E36467}" type="pres">
      <dgm:prSet presAssocID="{2DFFEA55-AECA-466F-9821-116FBA3D871C}" presName="node" presStyleLbl="node1" presStyleIdx="0" presStyleCnt="2" custLinFactNeighborY="18458">
        <dgm:presLayoutVars>
          <dgm:bulletEnabled val="1"/>
        </dgm:presLayoutVars>
      </dgm:prSet>
      <dgm:spPr/>
      <dgm:t>
        <a:bodyPr/>
        <a:lstStyle/>
        <a:p>
          <a:endParaRPr lang="en-US"/>
        </a:p>
      </dgm:t>
    </dgm:pt>
    <dgm:pt modelId="{864E2F6F-006F-4DD9-A936-614CE4ED30A0}" type="pres">
      <dgm:prSet presAssocID="{C8B6953B-25C6-4B68-B275-339BD7CE2AB2}" presName="spacerL" presStyleCnt="0"/>
      <dgm:spPr/>
    </dgm:pt>
    <dgm:pt modelId="{1301178B-337C-45E0-8DF2-09EFF0DED7F4}" type="pres">
      <dgm:prSet presAssocID="{C8B6953B-25C6-4B68-B275-339BD7CE2AB2}" presName="sibTrans" presStyleLbl="sibTrans2D1" presStyleIdx="0" presStyleCnt="1" custLinFactNeighborY="31823"/>
      <dgm:spPr/>
      <dgm:t>
        <a:bodyPr/>
        <a:lstStyle/>
        <a:p>
          <a:endParaRPr lang="en-US"/>
        </a:p>
      </dgm:t>
    </dgm:pt>
    <dgm:pt modelId="{E85DDA25-D135-4231-9BAB-C419B5FD07D7}" type="pres">
      <dgm:prSet presAssocID="{C8B6953B-25C6-4B68-B275-339BD7CE2AB2}" presName="spacerR" presStyleCnt="0"/>
      <dgm:spPr/>
    </dgm:pt>
    <dgm:pt modelId="{C6DBD466-A28E-4B91-BC50-8634A08DFF51}" type="pres">
      <dgm:prSet presAssocID="{1BB1A896-8B13-4C1D-A04F-BC61D1794398}" presName="node" presStyleLbl="node1" presStyleIdx="1" presStyleCnt="2" custScaleX="135034" custScaleY="132877" custLinFactNeighborX="-79979" custLinFactNeighborY="12506">
        <dgm:presLayoutVars>
          <dgm:bulletEnabled val="1"/>
        </dgm:presLayoutVars>
      </dgm:prSet>
      <dgm:spPr/>
      <dgm:t>
        <a:bodyPr/>
        <a:lstStyle/>
        <a:p>
          <a:endParaRPr lang="en-US"/>
        </a:p>
      </dgm:t>
    </dgm:pt>
  </dgm:ptLst>
  <dgm:cxnLst>
    <dgm:cxn modelId="{7613DBF8-9E94-4306-AFDB-7284379715C4}" type="presOf" srcId="{C8B6953B-25C6-4B68-B275-339BD7CE2AB2}" destId="{1301178B-337C-45E0-8DF2-09EFF0DED7F4}" srcOrd="0" destOrd="0" presId="urn:microsoft.com/office/officeart/2005/8/layout/equation1"/>
    <dgm:cxn modelId="{1DBBDBF4-4322-4527-BE46-95DBA62DB826}" type="presOf" srcId="{1BB1A896-8B13-4C1D-A04F-BC61D1794398}" destId="{C6DBD466-A28E-4B91-BC50-8634A08DFF51}" srcOrd="0" destOrd="0" presId="urn:microsoft.com/office/officeart/2005/8/layout/equation1"/>
    <dgm:cxn modelId="{F4727C05-7F79-4221-881F-C1F1FCE6A595}" type="presOf" srcId="{5D7018F1-734E-4139-856E-BEE936A8243E}" destId="{CA86531D-1D54-4FF0-9C33-70897EFAA86A}" srcOrd="0" destOrd="0" presId="urn:microsoft.com/office/officeart/2005/8/layout/equation1"/>
    <dgm:cxn modelId="{7C06C069-4417-4915-970A-B5FC1BE6B882}" type="presOf" srcId="{2DFFEA55-AECA-466F-9821-116FBA3D871C}" destId="{47B289C0-7FAD-49AE-BC44-0C0524E36467}" srcOrd="0" destOrd="0" presId="urn:microsoft.com/office/officeart/2005/8/layout/equation1"/>
    <dgm:cxn modelId="{ADD98425-DEC8-4DCD-BD0E-9AE1C7EC36C2}" srcId="{5D7018F1-734E-4139-856E-BEE936A8243E}" destId="{1BB1A896-8B13-4C1D-A04F-BC61D1794398}" srcOrd="1" destOrd="0" parTransId="{AF3FF616-25A8-44EA-AC69-80034D384ECF}" sibTransId="{8B1BAF49-F18E-4EA7-8257-78346ACBB028}"/>
    <dgm:cxn modelId="{CA264CB7-8873-42CB-B399-A75C6BD26315}" srcId="{5D7018F1-734E-4139-856E-BEE936A8243E}" destId="{2DFFEA55-AECA-466F-9821-116FBA3D871C}" srcOrd="0" destOrd="0" parTransId="{63BACEF8-5828-4FB1-AE92-C835E2102560}" sibTransId="{C8B6953B-25C6-4B68-B275-339BD7CE2AB2}"/>
    <dgm:cxn modelId="{9109DF8B-4C78-435F-8E18-E75F4D0072C8}" type="presParOf" srcId="{CA86531D-1D54-4FF0-9C33-70897EFAA86A}" destId="{47B289C0-7FAD-49AE-BC44-0C0524E36467}" srcOrd="0" destOrd="0" presId="urn:microsoft.com/office/officeart/2005/8/layout/equation1"/>
    <dgm:cxn modelId="{ECA17A42-9C70-42B7-891F-9E42D7E810D0}" type="presParOf" srcId="{CA86531D-1D54-4FF0-9C33-70897EFAA86A}" destId="{864E2F6F-006F-4DD9-A936-614CE4ED30A0}" srcOrd="1" destOrd="0" presId="urn:microsoft.com/office/officeart/2005/8/layout/equation1"/>
    <dgm:cxn modelId="{1E3AE60D-0C3D-408B-BB54-57CFDD5A6589}" type="presParOf" srcId="{CA86531D-1D54-4FF0-9C33-70897EFAA86A}" destId="{1301178B-337C-45E0-8DF2-09EFF0DED7F4}" srcOrd="2" destOrd="0" presId="urn:microsoft.com/office/officeart/2005/8/layout/equation1"/>
    <dgm:cxn modelId="{C4E0640F-CF71-466D-AD54-49061057536B}" type="presParOf" srcId="{CA86531D-1D54-4FF0-9C33-70897EFAA86A}" destId="{E85DDA25-D135-4231-9BAB-C419B5FD07D7}" srcOrd="3" destOrd="0" presId="urn:microsoft.com/office/officeart/2005/8/layout/equation1"/>
    <dgm:cxn modelId="{0565EC87-B292-461D-9C92-04238B4FB59E}" type="presParOf" srcId="{CA86531D-1D54-4FF0-9C33-70897EFAA86A}" destId="{C6DBD466-A28E-4B91-BC50-8634A08DFF51}" srcOrd="4" destOrd="0" presId="urn:microsoft.com/office/officeart/2005/8/layout/equation1"/>
  </dgm:cxnLst>
  <dgm:bg/>
  <dgm:whole/>
</dgm:dataModel>
</file>

<file path=ppt/diagrams/data4.xml><?xml version="1.0" encoding="utf-8"?>
<dgm:dataModel xmlns:dgm="http://schemas.openxmlformats.org/drawingml/2006/diagram" xmlns:a="http://schemas.openxmlformats.org/drawingml/2006/main">
  <dgm:ptLst>
    <dgm:pt modelId="{C03F78BF-66C7-4730-8B9C-EAEAE1E93347}" type="doc">
      <dgm:prSet loTypeId="urn:microsoft.com/office/officeart/2005/8/layout/cycle8" loCatId="cycle" qsTypeId="urn:microsoft.com/office/officeart/2005/8/quickstyle/simple3" qsCatId="simple" csTypeId="urn:microsoft.com/office/officeart/2005/8/colors/colorful4" csCatId="colorful" phldr="1"/>
      <dgm:spPr/>
    </dgm:pt>
    <dgm:pt modelId="{FFF8BFBA-3383-43AC-A483-6C27E65C8EB1}">
      <dgm:prSet phldrT="[Text]" custT="1"/>
      <dgm:spPr/>
      <dgm:t>
        <a:bodyPr/>
        <a:lstStyle/>
        <a:p>
          <a:r>
            <a:rPr lang="fa-IR" sz="2000" b="1" dirty="0" smtClean="0"/>
            <a:t>شناسایی وضعیت</a:t>
          </a:r>
          <a:endParaRPr lang="en-US" sz="2000" b="1" dirty="0"/>
        </a:p>
      </dgm:t>
    </dgm:pt>
    <dgm:pt modelId="{CE72DA3E-0C7A-476A-8002-5FCF92681B5C}" type="parTrans" cxnId="{A1563817-A07D-4768-860E-45F3D18C8B13}">
      <dgm:prSet/>
      <dgm:spPr/>
      <dgm:t>
        <a:bodyPr/>
        <a:lstStyle/>
        <a:p>
          <a:endParaRPr lang="en-US" sz="2400" b="1"/>
        </a:p>
      </dgm:t>
    </dgm:pt>
    <dgm:pt modelId="{52B03D0B-3B2C-45F7-A064-111EA7961DBE}" type="sibTrans" cxnId="{A1563817-A07D-4768-860E-45F3D18C8B13}">
      <dgm:prSet/>
      <dgm:spPr/>
      <dgm:t>
        <a:bodyPr/>
        <a:lstStyle/>
        <a:p>
          <a:endParaRPr lang="en-US" sz="2400" b="1"/>
        </a:p>
      </dgm:t>
    </dgm:pt>
    <dgm:pt modelId="{1ECEBCF9-1D00-48B5-BBAA-37DD510B8A4C}">
      <dgm:prSet phldrT="[Text]" custT="1"/>
      <dgm:spPr/>
      <dgm:t>
        <a:bodyPr/>
        <a:lstStyle/>
        <a:p>
          <a:r>
            <a:rPr lang="fa-IR" sz="2000" b="1" dirty="0" smtClean="0"/>
            <a:t>تشخیص مشکل</a:t>
          </a:r>
          <a:endParaRPr lang="en-US" sz="2000" b="1" dirty="0"/>
        </a:p>
      </dgm:t>
    </dgm:pt>
    <dgm:pt modelId="{505FAF1D-6F39-4169-ABDF-D0E2CB65EA3B}" type="parTrans" cxnId="{26586F7E-C363-4BA6-B3F7-76E1086C7AFD}">
      <dgm:prSet/>
      <dgm:spPr/>
      <dgm:t>
        <a:bodyPr/>
        <a:lstStyle/>
        <a:p>
          <a:endParaRPr lang="en-US" sz="2400" b="1"/>
        </a:p>
      </dgm:t>
    </dgm:pt>
    <dgm:pt modelId="{8C63E0C0-B3A4-4610-A3A4-2E2E4CDF20E6}" type="sibTrans" cxnId="{26586F7E-C363-4BA6-B3F7-76E1086C7AFD}">
      <dgm:prSet/>
      <dgm:spPr/>
      <dgm:t>
        <a:bodyPr/>
        <a:lstStyle/>
        <a:p>
          <a:endParaRPr lang="en-US" sz="2400" b="1"/>
        </a:p>
      </dgm:t>
    </dgm:pt>
    <dgm:pt modelId="{900C47CE-B98F-4258-A04A-E44D53676CB0}">
      <dgm:prSet phldrT="[Text]" custT="1"/>
      <dgm:spPr/>
      <dgm:t>
        <a:bodyPr/>
        <a:lstStyle/>
        <a:p>
          <a:r>
            <a:rPr lang="fa-IR" sz="2000" b="1" dirty="0" smtClean="0"/>
            <a:t>جمع آوری راه حل ها</a:t>
          </a:r>
          <a:endParaRPr lang="en-US" sz="2000" b="1" dirty="0"/>
        </a:p>
      </dgm:t>
    </dgm:pt>
    <dgm:pt modelId="{1470AC47-FB55-4D5B-936E-EF09FE0C3038}" type="parTrans" cxnId="{4A46BC44-5C2A-42C6-9041-0855897FFA4B}">
      <dgm:prSet/>
      <dgm:spPr/>
      <dgm:t>
        <a:bodyPr/>
        <a:lstStyle/>
        <a:p>
          <a:endParaRPr lang="en-US" sz="2400" b="1"/>
        </a:p>
      </dgm:t>
    </dgm:pt>
    <dgm:pt modelId="{C10988DC-0450-4C37-8C9F-64F600B7C392}" type="sibTrans" cxnId="{4A46BC44-5C2A-42C6-9041-0855897FFA4B}">
      <dgm:prSet/>
      <dgm:spPr/>
      <dgm:t>
        <a:bodyPr/>
        <a:lstStyle/>
        <a:p>
          <a:endParaRPr lang="en-US" sz="2400" b="1"/>
        </a:p>
      </dgm:t>
    </dgm:pt>
    <dgm:pt modelId="{CAC7F945-4C17-49AC-B4D7-883E104049F1}">
      <dgm:prSet phldrT="[Text]" custT="1"/>
      <dgm:spPr/>
      <dgm:t>
        <a:bodyPr/>
        <a:lstStyle/>
        <a:p>
          <a:r>
            <a:rPr lang="fa-IR" sz="2000" b="1" dirty="0" smtClean="0"/>
            <a:t>ارزیابی راه حل ها</a:t>
          </a:r>
          <a:endParaRPr lang="en-US" sz="2000" b="1" dirty="0"/>
        </a:p>
      </dgm:t>
    </dgm:pt>
    <dgm:pt modelId="{59A58D57-26B4-42A5-AA89-4932D7E09E2C}" type="parTrans" cxnId="{BD587FB1-EBD8-4EBA-98AF-3C62DF028C8B}">
      <dgm:prSet/>
      <dgm:spPr/>
      <dgm:t>
        <a:bodyPr/>
        <a:lstStyle/>
        <a:p>
          <a:endParaRPr lang="en-US" sz="2400" b="1"/>
        </a:p>
      </dgm:t>
    </dgm:pt>
    <dgm:pt modelId="{1F87FA95-046D-4A25-93E4-19836F3F24E6}" type="sibTrans" cxnId="{BD587FB1-EBD8-4EBA-98AF-3C62DF028C8B}">
      <dgm:prSet/>
      <dgm:spPr/>
      <dgm:t>
        <a:bodyPr/>
        <a:lstStyle/>
        <a:p>
          <a:endParaRPr lang="en-US" sz="2400" b="1"/>
        </a:p>
      </dgm:t>
    </dgm:pt>
    <dgm:pt modelId="{8F0D43C2-D40B-4D3C-B5BF-81CD128BC587}">
      <dgm:prSet phldrT="[Text]" custT="1"/>
      <dgm:spPr/>
      <dgm:t>
        <a:bodyPr/>
        <a:lstStyle/>
        <a:p>
          <a:r>
            <a:rPr lang="fa-IR" sz="2000" b="1" dirty="0" smtClean="0"/>
            <a:t>انتخاب بهترین راه حل</a:t>
          </a:r>
          <a:endParaRPr lang="en-US" sz="2000" b="1" dirty="0"/>
        </a:p>
      </dgm:t>
    </dgm:pt>
    <dgm:pt modelId="{D290297F-2631-4B56-9C2B-FC5FCDF1BB6A}" type="parTrans" cxnId="{273A027C-C4A4-4FED-8011-A91385CB2831}">
      <dgm:prSet/>
      <dgm:spPr/>
      <dgm:t>
        <a:bodyPr/>
        <a:lstStyle/>
        <a:p>
          <a:endParaRPr lang="en-US" sz="2400" b="1"/>
        </a:p>
      </dgm:t>
    </dgm:pt>
    <dgm:pt modelId="{E02A7592-94CD-4F3A-9C8F-07D1FC5EE5F9}" type="sibTrans" cxnId="{273A027C-C4A4-4FED-8011-A91385CB2831}">
      <dgm:prSet/>
      <dgm:spPr/>
      <dgm:t>
        <a:bodyPr/>
        <a:lstStyle/>
        <a:p>
          <a:endParaRPr lang="en-US" sz="2400" b="1"/>
        </a:p>
      </dgm:t>
    </dgm:pt>
    <dgm:pt modelId="{21042215-1E17-4D9E-A966-E3B51F97BB0E}">
      <dgm:prSet phldrT="[Text]" custT="1"/>
      <dgm:spPr/>
      <dgm:t>
        <a:bodyPr/>
        <a:lstStyle/>
        <a:p>
          <a:r>
            <a:rPr lang="fa-IR" sz="2000" b="1" dirty="0" smtClean="0"/>
            <a:t>ارزیابی نتایج</a:t>
          </a:r>
          <a:endParaRPr lang="en-US" sz="2000" b="1" dirty="0"/>
        </a:p>
      </dgm:t>
    </dgm:pt>
    <dgm:pt modelId="{79561A67-1377-4E4A-83B3-AE409DAE0DA1}" type="parTrans" cxnId="{55CAF0A8-F63B-408E-9FBA-A0919F4AFB7B}">
      <dgm:prSet/>
      <dgm:spPr/>
      <dgm:t>
        <a:bodyPr/>
        <a:lstStyle/>
        <a:p>
          <a:endParaRPr lang="en-US" sz="2400" b="1"/>
        </a:p>
      </dgm:t>
    </dgm:pt>
    <dgm:pt modelId="{C540BB5E-54EE-4DDE-95A0-EE2BF3E7BB3B}" type="sibTrans" cxnId="{55CAF0A8-F63B-408E-9FBA-A0919F4AFB7B}">
      <dgm:prSet/>
      <dgm:spPr/>
      <dgm:t>
        <a:bodyPr/>
        <a:lstStyle/>
        <a:p>
          <a:endParaRPr lang="en-US" sz="2400" b="1"/>
        </a:p>
      </dgm:t>
    </dgm:pt>
    <dgm:pt modelId="{CCB06A7C-1030-4F97-A1F2-106D09502F24}">
      <dgm:prSet phldrT="[Text]" custT="1"/>
      <dgm:spPr/>
      <dgm:t>
        <a:bodyPr/>
        <a:lstStyle/>
        <a:p>
          <a:r>
            <a:rPr lang="fa-IR" sz="2000" b="1" dirty="0" smtClean="0"/>
            <a:t>شناسایی مشکل</a:t>
          </a:r>
          <a:endParaRPr lang="en-US" sz="2000" b="1" dirty="0"/>
        </a:p>
      </dgm:t>
    </dgm:pt>
    <dgm:pt modelId="{06FE88AF-293A-428C-9209-142B43C5A85D}" type="parTrans" cxnId="{D71F8E16-AE11-4AE0-BE47-1C33C9321B6F}">
      <dgm:prSet/>
      <dgm:spPr/>
      <dgm:t>
        <a:bodyPr/>
        <a:lstStyle/>
        <a:p>
          <a:endParaRPr lang="en-US" sz="2400" b="1"/>
        </a:p>
      </dgm:t>
    </dgm:pt>
    <dgm:pt modelId="{91E5EB0F-44B9-4964-9366-0408612B96D2}" type="sibTrans" cxnId="{D71F8E16-AE11-4AE0-BE47-1C33C9321B6F}">
      <dgm:prSet/>
      <dgm:spPr/>
      <dgm:t>
        <a:bodyPr/>
        <a:lstStyle/>
        <a:p>
          <a:endParaRPr lang="en-US" sz="2400" b="1"/>
        </a:p>
      </dgm:t>
    </dgm:pt>
    <dgm:pt modelId="{40315D74-3AA6-4CC9-ACB9-5DAA6939A618}" type="pres">
      <dgm:prSet presAssocID="{C03F78BF-66C7-4730-8B9C-EAEAE1E93347}" presName="compositeShape" presStyleCnt="0">
        <dgm:presLayoutVars>
          <dgm:chMax val="7"/>
          <dgm:dir/>
          <dgm:resizeHandles val="exact"/>
        </dgm:presLayoutVars>
      </dgm:prSet>
      <dgm:spPr/>
    </dgm:pt>
    <dgm:pt modelId="{FB156347-AAAE-4268-937B-75BE0D2DDE04}" type="pres">
      <dgm:prSet presAssocID="{C03F78BF-66C7-4730-8B9C-EAEAE1E93347}" presName="wedge1" presStyleLbl="node1" presStyleIdx="0" presStyleCnt="7"/>
      <dgm:spPr/>
      <dgm:t>
        <a:bodyPr/>
        <a:lstStyle/>
        <a:p>
          <a:endParaRPr lang="en-US"/>
        </a:p>
      </dgm:t>
    </dgm:pt>
    <dgm:pt modelId="{0965113D-C513-4C4B-98AD-4D0AD7BB047F}" type="pres">
      <dgm:prSet presAssocID="{C03F78BF-66C7-4730-8B9C-EAEAE1E93347}" presName="dummy1a" presStyleCnt="0"/>
      <dgm:spPr/>
    </dgm:pt>
    <dgm:pt modelId="{427E8481-F64C-4EAC-8FF6-77BFFC8DD294}" type="pres">
      <dgm:prSet presAssocID="{C03F78BF-66C7-4730-8B9C-EAEAE1E93347}" presName="dummy1b" presStyleCnt="0"/>
      <dgm:spPr/>
    </dgm:pt>
    <dgm:pt modelId="{B2627952-D13D-418F-A451-09BE4C65FEFE}" type="pres">
      <dgm:prSet presAssocID="{C03F78BF-66C7-4730-8B9C-EAEAE1E93347}" presName="wedge1Tx" presStyleLbl="node1" presStyleIdx="0" presStyleCnt="7">
        <dgm:presLayoutVars>
          <dgm:chMax val="0"/>
          <dgm:chPref val="0"/>
          <dgm:bulletEnabled val="1"/>
        </dgm:presLayoutVars>
      </dgm:prSet>
      <dgm:spPr/>
      <dgm:t>
        <a:bodyPr/>
        <a:lstStyle/>
        <a:p>
          <a:endParaRPr lang="en-US"/>
        </a:p>
      </dgm:t>
    </dgm:pt>
    <dgm:pt modelId="{E0D96D23-8574-49CD-B58A-6A2EBFCDB5B4}" type="pres">
      <dgm:prSet presAssocID="{C03F78BF-66C7-4730-8B9C-EAEAE1E93347}" presName="wedge2" presStyleLbl="node1" presStyleIdx="1" presStyleCnt="7"/>
      <dgm:spPr/>
      <dgm:t>
        <a:bodyPr/>
        <a:lstStyle/>
        <a:p>
          <a:endParaRPr lang="en-US"/>
        </a:p>
      </dgm:t>
    </dgm:pt>
    <dgm:pt modelId="{500005F5-E52D-4B18-B3E2-1E8728774B71}" type="pres">
      <dgm:prSet presAssocID="{C03F78BF-66C7-4730-8B9C-EAEAE1E93347}" presName="dummy2a" presStyleCnt="0"/>
      <dgm:spPr/>
    </dgm:pt>
    <dgm:pt modelId="{9B2949FD-8564-407D-B441-9321282B0C11}" type="pres">
      <dgm:prSet presAssocID="{C03F78BF-66C7-4730-8B9C-EAEAE1E93347}" presName="dummy2b" presStyleCnt="0"/>
      <dgm:spPr/>
    </dgm:pt>
    <dgm:pt modelId="{A19ECB85-70B6-4A38-B739-AD187D533425}" type="pres">
      <dgm:prSet presAssocID="{C03F78BF-66C7-4730-8B9C-EAEAE1E93347}" presName="wedge2Tx" presStyleLbl="node1" presStyleIdx="1" presStyleCnt="7">
        <dgm:presLayoutVars>
          <dgm:chMax val="0"/>
          <dgm:chPref val="0"/>
          <dgm:bulletEnabled val="1"/>
        </dgm:presLayoutVars>
      </dgm:prSet>
      <dgm:spPr/>
      <dgm:t>
        <a:bodyPr/>
        <a:lstStyle/>
        <a:p>
          <a:endParaRPr lang="en-US"/>
        </a:p>
      </dgm:t>
    </dgm:pt>
    <dgm:pt modelId="{CDCF6039-635B-4672-8498-A406838B21F8}" type="pres">
      <dgm:prSet presAssocID="{C03F78BF-66C7-4730-8B9C-EAEAE1E93347}" presName="wedge3" presStyleLbl="node1" presStyleIdx="2" presStyleCnt="7"/>
      <dgm:spPr/>
      <dgm:t>
        <a:bodyPr/>
        <a:lstStyle/>
        <a:p>
          <a:endParaRPr lang="en-US"/>
        </a:p>
      </dgm:t>
    </dgm:pt>
    <dgm:pt modelId="{C3CFC553-6850-417C-8C8B-548A7D949797}" type="pres">
      <dgm:prSet presAssocID="{C03F78BF-66C7-4730-8B9C-EAEAE1E93347}" presName="dummy3a" presStyleCnt="0"/>
      <dgm:spPr/>
    </dgm:pt>
    <dgm:pt modelId="{09A7D617-251B-4B30-900B-E5431194FEAB}" type="pres">
      <dgm:prSet presAssocID="{C03F78BF-66C7-4730-8B9C-EAEAE1E93347}" presName="dummy3b" presStyleCnt="0"/>
      <dgm:spPr/>
    </dgm:pt>
    <dgm:pt modelId="{8066C927-CD7A-4FE8-BBC4-A9E6BC5D7B46}" type="pres">
      <dgm:prSet presAssocID="{C03F78BF-66C7-4730-8B9C-EAEAE1E93347}" presName="wedge3Tx" presStyleLbl="node1" presStyleIdx="2" presStyleCnt="7">
        <dgm:presLayoutVars>
          <dgm:chMax val="0"/>
          <dgm:chPref val="0"/>
          <dgm:bulletEnabled val="1"/>
        </dgm:presLayoutVars>
      </dgm:prSet>
      <dgm:spPr/>
      <dgm:t>
        <a:bodyPr/>
        <a:lstStyle/>
        <a:p>
          <a:endParaRPr lang="en-US"/>
        </a:p>
      </dgm:t>
    </dgm:pt>
    <dgm:pt modelId="{1C1E8EB9-6FCA-4089-B28C-DBF5B8A0667B}" type="pres">
      <dgm:prSet presAssocID="{C03F78BF-66C7-4730-8B9C-EAEAE1E93347}" presName="wedge4" presStyleLbl="node1" presStyleIdx="3" presStyleCnt="7"/>
      <dgm:spPr/>
      <dgm:t>
        <a:bodyPr/>
        <a:lstStyle/>
        <a:p>
          <a:endParaRPr lang="en-US"/>
        </a:p>
      </dgm:t>
    </dgm:pt>
    <dgm:pt modelId="{DA442C9E-92B2-4099-BA3F-2726D46269AC}" type="pres">
      <dgm:prSet presAssocID="{C03F78BF-66C7-4730-8B9C-EAEAE1E93347}" presName="dummy4a" presStyleCnt="0"/>
      <dgm:spPr/>
    </dgm:pt>
    <dgm:pt modelId="{C951B6B1-43AC-4708-B4FA-21A7C5685AA8}" type="pres">
      <dgm:prSet presAssocID="{C03F78BF-66C7-4730-8B9C-EAEAE1E93347}" presName="dummy4b" presStyleCnt="0"/>
      <dgm:spPr/>
    </dgm:pt>
    <dgm:pt modelId="{937E0274-5BC7-49A6-940A-DBC7E29AF44E}" type="pres">
      <dgm:prSet presAssocID="{C03F78BF-66C7-4730-8B9C-EAEAE1E93347}" presName="wedge4Tx" presStyleLbl="node1" presStyleIdx="3" presStyleCnt="7">
        <dgm:presLayoutVars>
          <dgm:chMax val="0"/>
          <dgm:chPref val="0"/>
          <dgm:bulletEnabled val="1"/>
        </dgm:presLayoutVars>
      </dgm:prSet>
      <dgm:spPr/>
      <dgm:t>
        <a:bodyPr/>
        <a:lstStyle/>
        <a:p>
          <a:endParaRPr lang="en-US"/>
        </a:p>
      </dgm:t>
    </dgm:pt>
    <dgm:pt modelId="{F0D54A58-5A46-4069-9891-5885EAB13ABB}" type="pres">
      <dgm:prSet presAssocID="{C03F78BF-66C7-4730-8B9C-EAEAE1E93347}" presName="wedge5" presStyleLbl="node1" presStyleIdx="4" presStyleCnt="7"/>
      <dgm:spPr/>
      <dgm:t>
        <a:bodyPr/>
        <a:lstStyle/>
        <a:p>
          <a:endParaRPr lang="en-US"/>
        </a:p>
      </dgm:t>
    </dgm:pt>
    <dgm:pt modelId="{93572D63-E879-4CFD-AD08-D03990CF5C2F}" type="pres">
      <dgm:prSet presAssocID="{C03F78BF-66C7-4730-8B9C-EAEAE1E93347}" presName="dummy5a" presStyleCnt="0"/>
      <dgm:spPr/>
    </dgm:pt>
    <dgm:pt modelId="{67FF291E-0092-4F19-992A-B98C010D2B99}" type="pres">
      <dgm:prSet presAssocID="{C03F78BF-66C7-4730-8B9C-EAEAE1E93347}" presName="dummy5b" presStyleCnt="0"/>
      <dgm:spPr/>
    </dgm:pt>
    <dgm:pt modelId="{0EBE3F43-CB0E-43B5-9BE0-1D91D4125697}" type="pres">
      <dgm:prSet presAssocID="{C03F78BF-66C7-4730-8B9C-EAEAE1E93347}" presName="wedge5Tx" presStyleLbl="node1" presStyleIdx="4" presStyleCnt="7">
        <dgm:presLayoutVars>
          <dgm:chMax val="0"/>
          <dgm:chPref val="0"/>
          <dgm:bulletEnabled val="1"/>
        </dgm:presLayoutVars>
      </dgm:prSet>
      <dgm:spPr/>
      <dgm:t>
        <a:bodyPr/>
        <a:lstStyle/>
        <a:p>
          <a:endParaRPr lang="en-US"/>
        </a:p>
      </dgm:t>
    </dgm:pt>
    <dgm:pt modelId="{E29FCCB8-A1DD-409E-908B-97CD333D2D98}" type="pres">
      <dgm:prSet presAssocID="{C03F78BF-66C7-4730-8B9C-EAEAE1E93347}" presName="wedge6" presStyleLbl="node1" presStyleIdx="5" presStyleCnt="7"/>
      <dgm:spPr/>
      <dgm:t>
        <a:bodyPr/>
        <a:lstStyle/>
        <a:p>
          <a:endParaRPr lang="en-US"/>
        </a:p>
      </dgm:t>
    </dgm:pt>
    <dgm:pt modelId="{F3B65A1F-3BB1-4E2D-8283-8202D6FD4EB2}" type="pres">
      <dgm:prSet presAssocID="{C03F78BF-66C7-4730-8B9C-EAEAE1E93347}" presName="dummy6a" presStyleCnt="0"/>
      <dgm:spPr/>
    </dgm:pt>
    <dgm:pt modelId="{420D3ADC-05C0-47B8-B4F4-031CEA8664B7}" type="pres">
      <dgm:prSet presAssocID="{C03F78BF-66C7-4730-8B9C-EAEAE1E93347}" presName="dummy6b" presStyleCnt="0"/>
      <dgm:spPr/>
    </dgm:pt>
    <dgm:pt modelId="{19FF9C4B-2342-4873-8B44-2630E7848720}" type="pres">
      <dgm:prSet presAssocID="{C03F78BF-66C7-4730-8B9C-EAEAE1E93347}" presName="wedge6Tx" presStyleLbl="node1" presStyleIdx="5" presStyleCnt="7">
        <dgm:presLayoutVars>
          <dgm:chMax val="0"/>
          <dgm:chPref val="0"/>
          <dgm:bulletEnabled val="1"/>
        </dgm:presLayoutVars>
      </dgm:prSet>
      <dgm:spPr/>
      <dgm:t>
        <a:bodyPr/>
        <a:lstStyle/>
        <a:p>
          <a:endParaRPr lang="en-US"/>
        </a:p>
      </dgm:t>
    </dgm:pt>
    <dgm:pt modelId="{95D80173-AF7B-4F82-AEF6-4FB9D64ACD27}" type="pres">
      <dgm:prSet presAssocID="{C03F78BF-66C7-4730-8B9C-EAEAE1E93347}" presName="wedge7" presStyleLbl="node1" presStyleIdx="6" presStyleCnt="7"/>
      <dgm:spPr/>
      <dgm:t>
        <a:bodyPr/>
        <a:lstStyle/>
        <a:p>
          <a:endParaRPr lang="en-US"/>
        </a:p>
      </dgm:t>
    </dgm:pt>
    <dgm:pt modelId="{B06106CE-BA35-4FCF-A85C-E91A83601F56}" type="pres">
      <dgm:prSet presAssocID="{C03F78BF-66C7-4730-8B9C-EAEAE1E93347}" presName="dummy7a" presStyleCnt="0"/>
      <dgm:spPr/>
    </dgm:pt>
    <dgm:pt modelId="{3733185C-9841-496C-81A2-0D1C01C4B376}" type="pres">
      <dgm:prSet presAssocID="{C03F78BF-66C7-4730-8B9C-EAEAE1E93347}" presName="dummy7b" presStyleCnt="0"/>
      <dgm:spPr/>
    </dgm:pt>
    <dgm:pt modelId="{16EF28CB-8482-4727-9A8B-8D75E5DB93B1}" type="pres">
      <dgm:prSet presAssocID="{C03F78BF-66C7-4730-8B9C-EAEAE1E93347}" presName="wedge7Tx" presStyleLbl="node1" presStyleIdx="6" presStyleCnt="7">
        <dgm:presLayoutVars>
          <dgm:chMax val="0"/>
          <dgm:chPref val="0"/>
          <dgm:bulletEnabled val="1"/>
        </dgm:presLayoutVars>
      </dgm:prSet>
      <dgm:spPr/>
      <dgm:t>
        <a:bodyPr/>
        <a:lstStyle/>
        <a:p>
          <a:endParaRPr lang="en-US"/>
        </a:p>
      </dgm:t>
    </dgm:pt>
    <dgm:pt modelId="{F5705FEA-55CE-4B44-9FC9-421750932C23}" type="pres">
      <dgm:prSet presAssocID="{52B03D0B-3B2C-45F7-A064-111EA7961DBE}" presName="arrowWedge1" presStyleLbl="fgSibTrans2D1" presStyleIdx="0" presStyleCnt="7"/>
      <dgm:spPr>
        <a:solidFill>
          <a:schemeClr val="accent4">
            <a:lumMod val="50000"/>
          </a:schemeClr>
        </a:solidFill>
      </dgm:spPr>
    </dgm:pt>
    <dgm:pt modelId="{5CE5EE8D-839B-4730-A9F4-A7D17FBE7FC1}" type="pres">
      <dgm:prSet presAssocID="{8C63E0C0-B3A4-4610-A3A4-2E2E4CDF20E6}" presName="arrowWedge2" presStyleLbl="fgSibTrans2D1" presStyleIdx="1" presStyleCnt="7"/>
      <dgm:spPr/>
    </dgm:pt>
    <dgm:pt modelId="{3BABAE8A-08EB-448E-9CE0-10FC013E2AB2}" type="pres">
      <dgm:prSet presAssocID="{C10988DC-0450-4C37-8C9F-64F600B7C392}" presName="arrowWedge3" presStyleLbl="fgSibTrans2D1" presStyleIdx="2" presStyleCnt="7"/>
      <dgm:spPr/>
    </dgm:pt>
    <dgm:pt modelId="{1524CBAB-3299-490D-BC3E-CD6F11ACA858}" type="pres">
      <dgm:prSet presAssocID="{1F87FA95-046D-4A25-93E4-19836F3F24E6}" presName="arrowWedge4" presStyleLbl="fgSibTrans2D1" presStyleIdx="3" presStyleCnt="7"/>
      <dgm:spPr/>
    </dgm:pt>
    <dgm:pt modelId="{FD15874E-9FC2-4476-969F-4FF0D06D6ECD}" type="pres">
      <dgm:prSet presAssocID="{E02A7592-94CD-4F3A-9C8F-07D1FC5EE5F9}" presName="arrowWedge5" presStyleLbl="fgSibTrans2D1" presStyleIdx="4" presStyleCnt="7"/>
      <dgm:spPr/>
    </dgm:pt>
    <dgm:pt modelId="{CAFB696B-5DF6-42C8-875D-B25EA6A6F451}" type="pres">
      <dgm:prSet presAssocID="{C540BB5E-54EE-4DDE-95A0-EE2BF3E7BB3B}" presName="arrowWedge6" presStyleLbl="fgSibTrans2D1" presStyleIdx="5" presStyleCnt="7"/>
      <dgm:spPr/>
    </dgm:pt>
    <dgm:pt modelId="{2B6B4BD2-7DCC-4D0E-8461-EEFAF754BC6A}" type="pres">
      <dgm:prSet presAssocID="{91E5EB0F-44B9-4964-9366-0408612B96D2}" presName="arrowWedge7" presStyleLbl="fgSibTrans2D1" presStyleIdx="6" presStyleCnt="7"/>
      <dgm:spPr/>
    </dgm:pt>
  </dgm:ptLst>
  <dgm:cxnLst>
    <dgm:cxn modelId="{8945ABB4-1E56-4F1A-857D-3F57426055DB}" type="presOf" srcId="{CAC7F945-4C17-49AC-B4D7-883E104049F1}" destId="{1C1E8EB9-6FCA-4089-B28C-DBF5B8A0667B}" srcOrd="0" destOrd="0" presId="urn:microsoft.com/office/officeart/2005/8/layout/cycle8"/>
    <dgm:cxn modelId="{73E0B697-4098-45BB-BE46-9ABFA74F53E2}" type="presOf" srcId="{CCB06A7C-1030-4F97-A1F2-106D09502F24}" destId="{95D80173-AF7B-4F82-AEF6-4FB9D64ACD27}" srcOrd="0" destOrd="0" presId="urn:microsoft.com/office/officeart/2005/8/layout/cycle8"/>
    <dgm:cxn modelId="{55CAF0A8-F63B-408E-9FBA-A0919F4AFB7B}" srcId="{C03F78BF-66C7-4730-8B9C-EAEAE1E93347}" destId="{21042215-1E17-4D9E-A966-E3B51F97BB0E}" srcOrd="5" destOrd="0" parTransId="{79561A67-1377-4E4A-83B3-AE409DAE0DA1}" sibTransId="{C540BB5E-54EE-4DDE-95A0-EE2BF3E7BB3B}"/>
    <dgm:cxn modelId="{273A027C-C4A4-4FED-8011-A91385CB2831}" srcId="{C03F78BF-66C7-4730-8B9C-EAEAE1E93347}" destId="{8F0D43C2-D40B-4D3C-B5BF-81CD128BC587}" srcOrd="4" destOrd="0" parTransId="{D290297F-2631-4B56-9C2B-FC5FCDF1BB6A}" sibTransId="{E02A7592-94CD-4F3A-9C8F-07D1FC5EE5F9}"/>
    <dgm:cxn modelId="{D71F8E16-AE11-4AE0-BE47-1C33C9321B6F}" srcId="{C03F78BF-66C7-4730-8B9C-EAEAE1E93347}" destId="{CCB06A7C-1030-4F97-A1F2-106D09502F24}" srcOrd="6" destOrd="0" parTransId="{06FE88AF-293A-428C-9209-142B43C5A85D}" sibTransId="{91E5EB0F-44B9-4964-9366-0408612B96D2}"/>
    <dgm:cxn modelId="{4A46BC44-5C2A-42C6-9041-0855897FFA4B}" srcId="{C03F78BF-66C7-4730-8B9C-EAEAE1E93347}" destId="{900C47CE-B98F-4258-A04A-E44D53676CB0}" srcOrd="2" destOrd="0" parTransId="{1470AC47-FB55-4D5B-936E-EF09FE0C3038}" sibTransId="{C10988DC-0450-4C37-8C9F-64F600B7C392}"/>
    <dgm:cxn modelId="{AF20ADE9-99D0-434C-9F28-87A1858BDFFD}" type="presOf" srcId="{900C47CE-B98F-4258-A04A-E44D53676CB0}" destId="{8066C927-CD7A-4FE8-BBC4-A9E6BC5D7B46}" srcOrd="1" destOrd="0" presId="urn:microsoft.com/office/officeart/2005/8/layout/cycle8"/>
    <dgm:cxn modelId="{F253D40E-1594-4C07-A1CB-D20030BDEE22}" type="presOf" srcId="{1ECEBCF9-1D00-48B5-BBAA-37DD510B8A4C}" destId="{A19ECB85-70B6-4A38-B739-AD187D533425}" srcOrd="1" destOrd="0" presId="urn:microsoft.com/office/officeart/2005/8/layout/cycle8"/>
    <dgm:cxn modelId="{08D4AC05-BDCA-400D-98EE-68429E3FC9AD}" type="presOf" srcId="{21042215-1E17-4D9E-A966-E3B51F97BB0E}" destId="{19FF9C4B-2342-4873-8B44-2630E7848720}" srcOrd="1" destOrd="0" presId="urn:microsoft.com/office/officeart/2005/8/layout/cycle8"/>
    <dgm:cxn modelId="{7D2F67DC-CC82-4C1A-B58D-371AE7AE4A58}" type="presOf" srcId="{8F0D43C2-D40B-4D3C-B5BF-81CD128BC587}" destId="{F0D54A58-5A46-4069-9891-5885EAB13ABB}" srcOrd="0" destOrd="0" presId="urn:microsoft.com/office/officeart/2005/8/layout/cycle8"/>
    <dgm:cxn modelId="{59576DB6-2CBA-462C-B2C4-3131F425B85F}" type="presOf" srcId="{21042215-1E17-4D9E-A966-E3B51F97BB0E}" destId="{E29FCCB8-A1DD-409E-908B-97CD333D2D98}" srcOrd="0" destOrd="0" presId="urn:microsoft.com/office/officeart/2005/8/layout/cycle8"/>
    <dgm:cxn modelId="{55B082B0-460C-42FB-8F34-97A73ED7370F}" type="presOf" srcId="{FFF8BFBA-3383-43AC-A483-6C27E65C8EB1}" destId="{B2627952-D13D-418F-A451-09BE4C65FEFE}" srcOrd="1" destOrd="0" presId="urn:microsoft.com/office/officeart/2005/8/layout/cycle8"/>
    <dgm:cxn modelId="{5F2E6D5B-1CDA-4651-9BF5-A9B32EF453E5}" type="presOf" srcId="{1ECEBCF9-1D00-48B5-BBAA-37DD510B8A4C}" destId="{E0D96D23-8574-49CD-B58A-6A2EBFCDB5B4}" srcOrd="0" destOrd="0" presId="urn:microsoft.com/office/officeart/2005/8/layout/cycle8"/>
    <dgm:cxn modelId="{99FDC872-EF85-4B00-866C-FF4902EAB595}" type="presOf" srcId="{900C47CE-B98F-4258-A04A-E44D53676CB0}" destId="{CDCF6039-635B-4672-8498-A406838B21F8}" srcOrd="0" destOrd="0" presId="urn:microsoft.com/office/officeart/2005/8/layout/cycle8"/>
    <dgm:cxn modelId="{14250164-09F2-485B-8DCC-9D0E66DFFEE2}" type="presOf" srcId="{FFF8BFBA-3383-43AC-A483-6C27E65C8EB1}" destId="{FB156347-AAAE-4268-937B-75BE0D2DDE04}" srcOrd="0" destOrd="0" presId="urn:microsoft.com/office/officeart/2005/8/layout/cycle8"/>
    <dgm:cxn modelId="{BD587FB1-EBD8-4EBA-98AF-3C62DF028C8B}" srcId="{C03F78BF-66C7-4730-8B9C-EAEAE1E93347}" destId="{CAC7F945-4C17-49AC-B4D7-883E104049F1}" srcOrd="3" destOrd="0" parTransId="{59A58D57-26B4-42A5-AA89-4932D7E09E2C}" sibTransId="{1F87FA95-046D-4A25-93E4-19836F3F24E6}"/>
    <dgm:cxn modelId="{02620771-C9BC-4E66-A73F-5A28B602E514}" type="presOf" srcId="{CAC7F945-4C17-49AC-B4D7-883E104049F1}" destId="{937E0274-5BC7-49A6-940A-DBC7E29AF44E}" srcOrd="1" destOrd="0" presId="urn:microsoft.com/office/officeart/2005/8/layout/cycle8"/>
    <dgm:cxn modelId="{26586F7E-C363-4BA6-B3F7-76E1086C7AFD}" srcId="{C03F78BF-66C7-4730-8B9C-EAEAE1E93347}" destId="{1ECEBCF9-1D00-48B5-BBAA-37DD510B8A4C}" srcOrd="1" destOrd="0" parTransId="{505FAF1D-6F39-4169-ABDF-D0E2CB65EA3B}" sibTransId="{8C63E0C0-B3A4-4610-A3A4-2E2E4CDF20E6}"/>
    <dgm:cxn modelId="{DB06ED75-A275-478F-B359-F1AAA93170B4}" type="presOf" srcId="{8F0D43C2-D40B-4D3C-B5BF-81CD128BC587}" destId="{0EBE3F43-CB0E-43B5-9BE0-1D91D4125697}" srcOrd="1" destOrd="0" presId="urn:microsoft.com/office/officeart/2005/8/layout/cycle8"/>
    <dgm:cxn modelId="{A1563817-A07D-4768-860E-45F3D18C8B13}" srcId="{C03F78BF-66C7-4730-8B9C-EAEAE1E93347}" destId="{FFF8BFBA-3383-43AC-A483-6C27E65C8EB1}" srcOrd="0" destOrd="0" parTransId="{CE72DA3E-0C7A-476A-8002-5FCF92681B5C}" sibTransId="{52B03D0B-3B2C-45F7-A064-111EA7961DBE}"/>
    <dgm:cxn modelId="{7CCE539D-D00D-4FCF-974D-7666C9B99DD2}" type="presOf" srcId="{C03F78BF-66C7-4730-8B9C-EAEAE1E93347}" destId="{40315D74-3AA6-4CC9-ACB9-5DAA6939A618}" srcOrd="0" destOrd="0" presId="urn:microsoft.com/office/officeart/2005/8/layout/cycle8"/>
    <dgm:cxn modelId="{F74DD6E4-10BD-41DE-8C09-358299530038}" type="presOf" srcId="{CCB06A7C-1030-4F97-A1F2-106D09502F24}" destId="{16EF28CB-8482-4727-9A8B-8D75E5DB93B1}" srcOrd="1" destOrd="0" presId="urn:microsoft.com/office/officeart/2005/8/layout/cycle8"/>
    <dgm:cxn modelId="{D877B24B-AF55-4831-94DB-1ED42D73D567}" type="presParOf" srcId="{40315D74-3AA6-4CC9-ACB9-5DAA6939A618}" destId="{FB156347-AAAE-4268-937B-75BE0D2DDE04}" srcOrd="0" destOrd="0" presId="urn:microsoft.com/office/officeart/2005/8/layout/cycle8"/>
    <dgm:cxn modelId="{1D0AEADC-B14B-4171-8450-CA7F5D9A3180}" type="presParOf" srcId="{40315D74-3AA6-4CC9-ACB9-5DAA6939A618}" destId="{0965113D-C513-4C4B-98AD-4D0AD7BB047F}" srcOrd="1" destOrd="0" presId="urn:microsoft.com/office/officeart/2005/8/layout/cycle8"/>
    <dgm:cxn modelId="{4DFC891F-DB3E-4DDE-AE40-0101190F1DF3}" type="presParOf" srcId="{40315D74-3AA6-4CC9-ACB9-5DAA6939A618}" destId="{427E8481-F64C-4EAC-8FF6-77BFFC8DD294}" srcOrd="2" destOrd="0" presId="urn:microsoft.com/office/officeart/2005/8/layout/cycle8"/>
    <dgm:cxn modelId="{769A6AF6-188C-44D1-BEDE-DC03AC92917F}" type="presParOf" srcId="{40315D74-3AA6-4CC9-ACB9-5DAA6939A618}" destId="{B2627952-D13D-418F-A451-09BE4C65FEFE}" srcOrd="3" destOrd="0" presId="urn:microsoft.com/office/officeart/2005/8/layout/cycle8"/>
    <dgm:cxn modelId="{9FD2CCA7-66F1-4FF7-9580-3B2688256451}" type="presParOf" srcId="{40315D74-3AA6-4CC9-ACB9-5DAA6939A618}" destId="{E0D96D23-8574-49CD-B58A-6A2EBFCDB5B4}" srcOrd="4" destOrd="0" presId="urn:microsoft.com/office/officeart/2005/8/layout/cycle8"/>
    <dgm:cxn modelId="{33313037-652D-4702-AABB-A51C374BED80}" type="presParOf" srcId="{40315D74-3AA6-4CC9-ACB9-5DAA6939A618}" destId="{500005F5-E52D-4B18-B3E2-1E8728774B71}" srcOrd="5" destOrd="0" presId="urn:microsoft.com/office/officeart/2005/8/layout/cycle8"/>
    <dgm:cxn modelId="{9D071431-92EE-49A2-8861-17D7FFDC7C72}" type="presParOf" srcId="{40315D74-3AA6-4CC9-ACB9-5DAA6939A618}" destId="{9B2949FD-8564-407D-B441-9321282B0C11}" srcOrd="6" destOrd="0" presId="urn:microsoft.com/office/officeart/2005/8/layout/cycle8"/>
    <dgm:cxn modelId="{7977D730-F960-4DE2-9E17-02F2F8E6E6D3}" type="presParOf" srcId="{40315D74-3AA6-4CC9-ACB9-5DAA6939A618}" destId="{A19ECB85-70B6-4A38-B739-AD187D533425}" srcOrd="7" destOrd="0" presId="urn:microsoft.com/office/officeart/2005/8/layout/cycle8"/>
    <dgm:cxn modelId="{6AC774C1-6F20-40F1-889D-26463147B8E6}" type="presParOf" srcId="{40315D74-3AA6-4CC9-ACB9-5DAA6939A618}" destId="{CDCF6039-635B-4672-8498-A406838B21F8}" srcOrd="8" destOrd="0" presId="urn:microsoft.com/office/officeart/2005/8/layout/cycle8"/>
    <dgm:cxn modelId="{0550AD36-110E-4F2D-BCC1-D0DC5C70D3E7}" type="presParOf" srcId="{40315D74-3AA6-4CC9-ACB9-5DAA6939A618}" destId="{C3CFC553-6850-417C-8C8B-548A7D949797}" srcOrd="9" destOrd="0" presId="urn:microsoft.com/office/officeart/2005/8/layout/cycle8"/>
    <dgm:cxn modelId="{14E4958E-3D01-4423-8365-62B80996FF10}" type="presParOf" srcId="{40315D74-3AA6-4CC9-ACB9-5DAA6939A618}" destId="{09A7D617-251B-4B30-900B-E5431194FEAB}" srcOrd="10" destOrd="0" presId="urn:microsoft.com/office/officeart/2005/8/layout/cycle8"/>
    <dgm:cxn modelId="{CF5C0B55-E1A8-4AE9-A8ED-42F5C4EDCB50}" type="presParOf" srcId="{40315D74-3AA6-4CC9-ACB9-5DAA6939A618}" destId="{8066C927-CD7A-4FE8-BBC4-A9E6BC5D7B46}" srcOrd="11" destOrd="0" presId="urn:microsoft.com/office/officeart/2005/8/layout/cycle8"/>
    <dgm:cxn modelId="{ABB686AE-CAEA-4224-A273-6CDC4D84F5D9}" type="presParOf" srcId="{40315D74-3AA6-4CC9-ACB9-5DAA6939A618}" destId="{1C1E8EB9-6FCA-4089-B28C-DBF5B8A0667B}" srcOrd="12" destOrd="0" presId="urn:microsoft.com/office/officeart/2005/8/layout/cycle8"/>
    <dgm:cxn modelId="{36282BC1-2940-4CBB-8F34-022FD2D536F8}" type="presParOf" srcId="{40315D74-3AA6-4CC9-ACB9-5DAA6939A618}" destId="{DA442C9E-92B2-4099-BA3F-2726D46269AC}" srcOrd="13" destOrd="0" presId="urn:microsoft.com/office/officeart/2005/8/layout/cycle8"/>
    <dgm:cxn modelId="{61EBDF8C-203C-42B8-9C40-54A2390412DA}" type="presParOf" srcId="{40315D74-3AA6-4CC9-ACB9-5DAA6939A618}" destId="{C951B6B1-43AC-4708-B4FA-21A7C5685AA8}" srcOrd="14" destOrd="0" presId="urn:microsoft.com/office/officeart/2005/8/layout/cycle8"/>
    <dgm:cxn modelId="{28FFCB56-A0FF-4246-94D2-DC6FE39AB9FA}" type="presParOf" srcId="{40315D74-3AA6-4CC9-ACB9-5DAA6939A618}" destId="{937E0274-5BC7-49A6-940A-DBC7E29AF44E}" srcOrd="15" destOrd="0" presId="urn:microsoft.com/office/officeart/2005/8/layout/cycle8"/>
    <dgm:cxn modelId="{9D5DF8AD-A219-4577-AAC8-BD40F4B5BE9C}" type="presParOf" srcId="{40315D74-3AA6-4CC9-ACB9-5DAA6939A618}" destId="{F0D54A58-5A46-4069-9891-5885EAB13ABB}" srcOrd="16" destOrd="0" presId="urn:microsoft.com/office/officeart/2005/8/layout/cycle8"/>
    <dgm:cxn modelId="{0B9EBCFA-D00A-4FEE-BEAB-115D6368191A}" type="presParOf" srcId="{40315D74-3AA6-4CC9-ACB9-5DAA6939A618}" destId="{93572D63-E879-4CFD-AD08-D03990CF5C2F}" srcOrd="17" destOrd="0" presId="urn:microsoft.com/office/officeart/2005/8/layout/cycle8"/>
    <dgm:cxn modelId="{3B7E324D-29EE-4FF7-8AB3-DA712D5B61A0}" type="presParOf" srcId="{40315D74-3AA6-4CC9-ACB9-5DAA6939A618}" destId="{67FF291E-0092-4F19-992A-B98C010D2B99}" srcOrd="18" destOrd="0" presId="urn:microsoft.com/office/officeart/2005/8/layout/cycle8"/>
    <dgm:cxn modelId="{665AD537-B1B3-4ACC-8C72-3B84900407C9}" type="presParOf" srcId="{40315D74-3AA6-4CC9-ACB9-5DAA6939A618}" destId="{0EBE3F43-CB0E-43B5-9BE0-1D91D4125697}" srcOrd="19" destOrd="0" presId="urn:microsoft.com/office/officeart/2005/8/layout/cycle8"/>
    <dgm:cxn modelId="{EE89DA46-0D4D-405B-A453-DA2DAB20D200}" type="presParOf" srcId="{40315D74-3AA6-4CC9-ACB9-5DAA6939A618}" destId="{E29FCCB8-A1DD-409E-908B-97CD333D2D98}" srcOrd="20" destOrd="0" presId="urn:microsoft.com/office/officeart/2005/8/layout/cycle8"/>
    <dgm:cxn modelId="{DD02B92B-50F5-4396-884F-9798879ADEFE}" type="presParOf" srcId="{40315D74-3AA6-4CC9-ACB9-5DAA6939A618}" destId="{F3B65A1F-3BB1-4E2D-8283-8202D6FD4EB2}" srcOrd="21" destOrd="0" presId="urn:microsoft.com/office/officeart/2005/8/layout/cycle8"/>
    <dgm:cxn modelId="{901B4FE7-E13B-4C81-B11A-186E60B1A538}" type="presParOf" srcId="{40315D74-3AA6-4CC9-ACB9-5DAA6939A618}" destId="{420D3ADC-05C0-47B8-B4F4-031CEA8664B7}" srcOrd="22" destOrd="0" presId="urn:microsoft.com/office/officeart/2005/8/layout/cycle8"/>
    <dgm:cxn modelId="{0F6657C6-88DF-4D74-BFDB-0A2CF65CBE66}" type="presParOf" srcId="{40315D74-3AA6-4CC9-ACB9-5DAA6939A618}" destId="{19FF9C4B-2342-4873-8B44-2630E7848720}" srcOrd="23" destOrd="0" presId="urn:microsoft.com/office/officeart/2005/8/layout/cycle8"/>
    <dgm:cxn modelId="{105FD4D4-ACD8-45ED-8329-1D47064C812A}" type="presParOf" srcId="{40315D74-3AA6-4CC9-ACB9-5DAA6939A618}" destId="{95D80173-AF7B-4F82-AEF6-4FB9D64ACD27}" srcOrd="24" destOrd="0" presId="urn:microsoft.com/office/officeart/2005/8/layout/cycle8"/>
    <dgm:cxn modelId="{62E61874-ED60-40EF-B391-CCE312FA83C3}" type="presParOf" srcId="{40315D74-3AA6-4CC9-ACB9-5DAA6939A618}" destId="{B06106CE-BA35-4FCF-A85C-E91A83601F56}" srcOrd="25" destOrd="0" presId="urn:microsoft.com/office/officeart/2005/8/layout/cycle8"/>
    <dgm:cxn modelId="{0F920325-2FE4-4DEE-9B8A-976BAE20E0E1}" type="presParOf" srcId="{40315D74-3AA6-4CC9-ACB9-5DAA6939A618}" destId="{3733185C-9841-496C-81A2-0D1C01C4B376}" srcOrd="26" destOrd="0" presId="urn:microsoft.com/office/officeart/2005/8/layout/cycle8"/>
    <dgm:cxn modelId="{CB345FE6-254D-4921-8CB9-2F8C1387A62F}" type="presParOf" srcId="{40315D74-3AA6-4CC9-ACB9-5DAA6939A618}" destId="{16EF28CB-8482-4727-9A8B-8D75E5DB93B1}" srcOrd="27" destOrd="0" presId="urn:microsoft.com/office/officeart/2005/8/layout/cycle8"/>
    <dgm:cxn modelId="{F9D03BE1-2526-4F27-8334-745D6B799560}" type="presParOf" srcId="{40315D74-3AA6-4CC9-ACB9-5DAA6939A618}" destId="{F5705FEA-55CE-4B44-9FC9-421750932C23}" srcOrd="28" destOrd="0" presId="urn:microsoft.com/office/officeart/2005/8/layout/cycle8"/>
    <dgm:cxn modelId="{D6C1C178-7534-492B-B58B-7F3C22D200C5}" type="presParOf" srcId="{40315D74-3AA6-4CC9-ACB9-5DAA6939A618}" destId="{5CE5EE8D-839B-4730-A9F4-A7D17FBE7FC1}" srcOrd="29" destOrd="0" presId="urn:microsoft.com/office/officeart/2005/8/layout/cycle8"/>
    <dgm:cxn modelId="{D6E4D03A-4E1A-4667-B24B-FF27B0DBB213}" type="presParOf" srcId="{40315D74-3AA6-4CC9-ACB9-5DAA6939A618}" destId="{3BABAE8A-08EB-448E-9CE0-10FC013E2AB2}" srcOrd="30" destOrd="0" presId="urn:microsoft.com/office/officeart/2005/8/layout/cycle8"/>
    <dgm:cxn modelId="{3A05725E-1D60-4F65-8593-CBD351EC9939}" type="presParOf" srcId="{40315D74-3AA6-4CC9-ACB9-5DAA6939A618}" destId="{1524CBAB-3299-490D-BC3E-CD6F11ACA858}" srcOrd="31" destOrd="0" presId="urn:microsoft.com/office/officeart/2005/8/layout/cycle8"/>
    <dgm:cxn modelId="{31F3B05B-E11F-4DE8-9B25-5C7913D09AE6}" type="presParOf" srcId="{40315D74-3AA6-4CC9-ACB9-5DAA6939A618}" destId="{FD15874E-9FC2-4476-969F-4FF0D06D6ECD}" srcOrd="32" destOrd="0" presId="urn:microsoft.com/office/officeart/2005/8/layout/cycle8"/>
    <dgm:cxn modelId="{456FC496-74C9-4BF4-BD5F-05DCD1733656}" type="presParOf" srcId="{40315D74-3AA6-4CC9-ACB9-5DAA6939A618}" destId="{CAFB696B-5DF6-42C8-875D-B25EA6A6F451}" srcOrd="33" destOrd="0" presId="urn:microsoft.com/office/officeart/2005/8/layout/cycle8"/>
    <dgm:cxn modelId="{44448DBB-C902-4EEA-B2C4-197B197C4F82}" type="presParOf" srcId="{40315D74-3AA6-4CC9-ACB9-5DAA6939A618}" destId="{2B6B4BD2-7DCC-4D0E-8461-EEFAF754BC6A}" srcOrd="34" destOrd="0" presId="urn:microsoft.com/office/officeart/2005/8/layout/cycle8"/>
  </dgm:cxnLst>
  <dgm:bg/>
  <dgm:whole/>
</dgm:dataModel>
</file>

<file path=ppt/diagrams/data5.xml><?xml version="1.0" encoding="utf-8"?>
<dgm:dataModel xmlns:dgm="http://schemas.openxmlformats.org/drawingml/2006/diagram" xmlns:a="http://schemas.openxmlformats.org/drawingml/2006/main">
  <dgm:ptLst>
    <dgm:pt modelId="{47D2DB98-1C83-43D5-A79A-A5EEC5EA8674}" type="doc">
      <dgm:prSet loTypeId="urn:microsoft.com/office/officeart/2005/8/layout/chevron1" loCatId="process" qsTypeId="urn:microsoft.com/office/officeart/2005/8/quickstyle/simple3" qsCatId="simple" csTypeId="urn:microsoft.com/office/officeart/2005/8/colors/colorful2" csCatId="colorful" phldr="1"/>
      <dgm:spPr/>
    </dgm:pt>
    <dgm:pt modelId="{50A2DE36-DDFB-4A12-95B3-361CA357604C}">
      <dgm:prSet phldrT="[Text]" custT="1"/>
      <dgm:spPr/>
      <dgm:t>
        <a:bodyPr/>
        <a:lstStyle/>
        <a:p>
          <a:r>
            <a:rPr lang="fa-IR" sz="1600" b="1" dirty="0" smtClean="0"/>
            <a:t>تعیین کار ، براساس اهداف سازمان</a:t>
          </a:r>
          <a:endParaRPr lang="en-US" sz="1600" b="1" dirty="0"/>
        </a:p>
      </dgm:t>
    </dgm:pt>
    <dgm:pt modelId="{757FC7FB-3ED4-4916-9C62-C422C648DA3E}" type="parTrans" cxnId="{016E65BA-61E1-4D5B-9334-668506729797}">
      <dgm:prSet/>
      <dgm:spPr/>
      <dgm:t>
        <a:bodyPr/>
        <a:lstStyle/>
        <a:p>
          <a:endParaRPr lang="en-US" sz="1600" b="1"/>
        </a:p>
      </dgm:t>
    </dgm:pt>
    <dgm:pt modelId="{ADB04D22-1938-4D77-B7E7-1ABFE989ABFD}" type="sibTrans" cxnId="{016E65BA-61E1-4D5B-9334-668506729797}">
      <dgm:prSet/>
      <dgm:spPr/>
      <dgm:t>
        <a:bodyPr/>
        <a:lstStyle/>
        <a:p>
          <a:endParaRPr lang="en-US" sz="1600" b="1"/>
        </a:p>
      </dgm:t>
    </dgm:pt>
    <dgm:pt modelId="{241BB5BD-1459-416D-BEFD-F25A2E92B4A7}">
      <dgm:prSet phldrT="[Text]" custT="1"/>
      <dgm:spPr/>
      <dgm:t>
        <a:bodyPr/>
        <a:lstStyle/>
        <a:p>
          <a:r>
            <a:rPr lang="fa-IR" sz="1600" b="1" dirty="0" smtClean="0"/>
            <a:t>طراحی مشاغل</a:t>
          </a:r>
          <a:endParaRPr lang="en-US" sz="1600" b="1" dirty="0"/>
        </a:p>
      </dgm:t>
    </dgm:pt>
    <dgm:pt modelId="{9A933E98-8415-44E8-A61A-BF67463EF3F7}" type="parTrans" cxnId="{62A31D3F-B6FF-464A-B854-21B59896C3B0}">
      <dgm:prSet/>
      <dgm:spPr/>
      <dgm:t>
        <a:bodyPr/>
        <a:lstStyle/>
        <a:p>
          <a:endParaRPr lang="en-US" sz="1600" b="1"/>
        </a:p>
      </dgm:t>
    </dgm:pt>
    <dgm:pt modelId="{40E36A75-CA7B-4E9E-B75C-C93871CDE534}" type="sibTrans" cxnId="{62A31D3F-B6FF-464A-B854-21B59896C3B0}">
      <dgm:prSet/>
      <dgm:spPr/>
      <dgm:t>
        <a:bodyPr/>
        <a:lstStyle/>
        <a:p>
          <a:endParaRPr lang="en-US" sz="1600" b="1"/>
        </a:p>
      </dgm:t>
    </dgm:pt>
    <dgm:pt modelId="{2419A0E4-4CB3-40AE-B688-DE596E1AA754}">
      <dgm:prSet phldrT="[Text]" custT="1"/>
      <dgm:spPr/>
      <dgm:t>
        <a:bodyPr/>
        <a:lstStyle/>
        <a:p>
          <a:r>
            <a:rPr lang="fa-IR" sz="1600" b="1" dirty="0" smtClean="0"/>
            <a:t>کارشکافی</a:t>
          </a:r>
          <a:endParaRPr lang="en-US" sz="1600" b="1" dirty="0"/>
        </a:p>
      </dgm:t>
    </dgm:pt>
    <dgm:pt modelId="{2D24FEB1-A35A-4E29-BEE3-7474A8869421}" type="parTrans" cxnId="{EAC1B643-B083-47C7-9B95-C3573BE1FD13}">
      <dgm:prSet/>
      <dgm:spPr/>
      <dgm:t>
        <a:bodyPr/>
        <a:lstStyle/>
        <a:p>
          <a:endParaRPr lang="en-US" sz="1600" b="1"/>
        </a:p>
      </dgm:t>
    </dgm:pt>
    <dgm:pt modelId="{2C534305-E28A-4F28-BC3B-B3CE74CB9412}" type="sibTrans" cxnId="{EAC1B643-B083-47C7-9B95-C3573BE1FD13}">
      <dgm:prSet/>
      <dgm:spPr/>
      <dgm:t>
        <a:bodyPr/>
        <a:lstStyle/>
        <a:p>
          <a:endParaRPr lang="en-US" sz="1600" b="1"/>
        </a:p>
      </dgm:t>
    </dgm:pt>
    <dgm:pt modelId="{7843300E-48F3-446B-B0E6-C18CC0345E83}">
      <dgm:prSet phldrT="[Text]" custT="1"/>
      <dgm:spPr/>
      <dgm:t>
        <a:bodyPr/>
        <a:lstStyle/>
        <a:p>
          <a:r>
            <a:rPr lang="fa-IR" sz="1600" b="1" dirty="0" smtClean="0"/>
            <a:t>برنامه ریزی نیروی انسانی</a:t>
          </a:r>
          <a:endParaRPr lang="en-US" sz="1600" b="1" dirty="0"/>
        </a:p>
      </dgm:t>
    </dgm:pt>
    <dgm:pt modelId="{236B0828-C9BA-4B9D-BE6E-9375892C2B2E}" type="parTrans" cxnId="{3A6B5CD0-63EC-4A8C-9AE8-AFA7839C6A1B}">
      <dgm:prSet/>
      <dgm:spPr/>
      <dgm:t>
        <a:bodyPr/>
        <a:lstStyle/>
        <a:p>
          <a:endParaRPr lang="en-US" sz="1600" b="1"/>
        </a:p>
      </dgm:t>
    </dgm:pt>
    <dgm:pt modelId="{56B4838C-1142-4E5E-8E81-4CC711D39665}" type="sibTrans" cxnId="{3A6B5CD0-63EC-4A8C-9AE8-AFA7839C6A1B}">
      <dgm:prSet/>
      <dgm:spPr/>
      <dgm:t>
        <a:bodyPr/>
        <a:lstStyle/>
        <a:p>
          <a:endParaRPr lang="en-US" sz="1600" b="1"/>
        </a:p>
      </dgm:t>
    </dgm:pt>
    <dgm:pt modelId="{904A3349-E569-4C3B-A8C7-E2DEA62F5BB9}" type="pres">
      <dgm:prSet presAssocID="{47D2DB98-1C83-43D5-A79A-A5EEC5EA8674}" presName="Name0" presStyleCnt="0">
        <dgm:presLayoutVars>
          <dgm:dir/>
          <dgm:animLvl val="lvl"/>
          <dgm:resizeHandles val="exact"/>
        </dgm:presLayoutVars>
      </dgm:prSet>
      <dgm:spPr/>
    </dgm:pt>
    <dgm:pt modelId="{DF257136-11B9-4085-B514-06D557EEAE44}" type="pres">
      <dgm:prSet presAssocID="{50A2DE36-DDFB-4A12-95B3-361CA357604C}" presName="parTxOnly" presStyleLbl="node1" presStyleIdx="0" presStyleCnt="4">
        <dgm:presLayoutVars>
          <dgm:chMax val="0"/>
          <dgm:chPref val="0"/>
          <dgm:bulletEnabled val="1"/>
        </dgm:presLayoutVars>
      </dgm:prSet>
      <dgm:spPr/>
      <dgm:t>
        <a:bodyPr/>
        <a:lstStyle/>
        <a:p>
          <a:endParaRPr lang="en-US"/>
        </a:p>
      </dgm:t>
    </dgm:pt>
    <dgm:pt modelId="{2F4F10EF-1B2D-46D7-9183-8F89E56F33CD}" type="pres">
      <dgm:prSet presAssocID="{ADB04D22-1938-4D77-B7E7-1ABFE989ABFD}" presName="parTxOnlySpace" presStyleCnt="0"/>
      <dgm:spPr/>
    </dgm:pt>
    <dgm:pt modelId="{CBBF6825-AE26-468B-B392-5F99F71F5C13}" type="pres">
      <dgm:prSet presAssocID="{241BB5BD-1459-416D-BEFD-F25A2E92B4A7}" presName="parTxOnly" presStyleLbl="node1" presStyleIdx="1" presStyleCnt="4">
        <dgm:presLayoutVars>
          <dgm:chMax val="0"/>
          <dgm:chPref val="0"/>
          <dgm:bulletEnabled val="1"/>
        </dgm:presLayoutVars>
      </dgm:prSet>
      <dgm:spPr/>
      <dgm:t>
        <a:bodyPr/>
        <a:lstStyle/>
        <a:p>
          <a:endParaRPr lang="en-US"/>
        </a:p>
      </dgm:t>
    </dgm:pt>
    <dgm:pt modelId="{E49F99A9-58EC-45B9-9865-DDC52BF01B33}" type="pres">
      <dgm:prSet presAssocID="{40E36A75-CA7B-4E9E-B75C-C93871CDE534}" presName="parTxOnlySpace" presStyleCnt="0"/>
      <dgm:spPr/>
    </dgm:pt>
    <dgm:pt modelId="{DEF8BE87-9B34-4E1D-8162-34BF7115C0D6}" type="pres">
      <dgm:prSet presAssocID="{2419A0E4-4CB3-40AE-B688-DE596E1AA754}" presName="parTxOnly" presStyleLbl="node1" presStyleIdx="2" presStyleCnt="4">
        <dgm:presLayoutVars>
          <dgm:chMax val="0"/>
          <dgm:chPref val="0"/>
          <dgm:bulletEnabled val="1"/>
        </dgm:presLayoutVars>
      </dgm:prSet>
      <dgm:spPr/>
      <dgm:t>
        <a:bodyPr/>
        <a:lstStyle/>
        <a:p>
          <a:endParaRPr lang="en-US"/>
        </a:p>
      </dgm:t>
    </dgm:pt>
    <dgm:pt modelId="{72F35148-07D3-4519-AB5C-F87D7E4902D4}" type="pres">
      <dgm:prSet presAssocID="{2C534305-E28A-4F28-BC3B-B3CE74CB9412}" presName="parTxOnlySpace" presStyleCnt="0"/>
      <dgm:spPr/>
    </dgm:pt>
    <dgm:pt modelId="{47431F59-2ABE-4D89-9775-160DBCA5665D}" type="pres">
      <dgm:prSet presAssocID="{7843300E-48F3-446B-B0E6-C18CC0345E83}" presName="parTxOnly" presStyleLbl="node1" presStyleIdx="3" presStyleCnt="4">
        <dgm:presLayoutVars>
          <dgm:chMax val="0"/>
          <dgm:chPref val="0"/>
          <dgm:bulletEnabled val="1"/>
        </dgm:presLayoutVars>
      </dgm:prSet>
      <dgm:spPr/>
      <dgm:t>
        <a:bodyPr/>
        <a:lstStyle/>
        <a:p>
          <a:endParaRPr lang="en-US"/>
        </a:p>
      </dgm:t>
    </dgm:pt>
  </dgm:ptLst>
  <dgm:cxnLst>
    <dgm:cxn modelId="{3A6B5CD0-63EC-4A8C-9AE8-AFA7839C6A1B}" srcId="{47D2DB98-1C83-43D5-A79A-A5EEC5EA8674}" destId="{7843300E-48F3-446B-B0E6-C18CC0345E83}" srcOrd="3" destOrd="0" parTransId="{236B0828-C9BA-4B9D-BE6E-9375892C2B2E}" sibTransId="{56B4838C-1142-4E5E-8E81-4CC711D39665}"/>
    <dgm:cxn modelId="{AC20D1AA-E402-4407-90FF-068FE6C8E504}" type="presOf" srcId="{47D2DB98-1C83-43D5-A79A-A5EEC5EA8674}" destId="{904A3349-E569-4C3B-A8C7-E2DEA62F5BB9}" srcOrd="0" destOrd="0" presId="urn:microsoft.com/office/officeart/2005/8/layout/chevron1"/>
    <dgm:cxn modelId="{528A53D2-B01A-4CBC-881A-363CC4066F16}" type="presOf" srcId="{50A2DE36-DDFB-4A12-95B3-361CA357604C}" destId="{DF257136-11B9-4085-B514-06D557EEAE44}" srcOrd="0" destOrd="0" presId="urn:microsoft.com/office/officeart/2005/8/layout/chevron1"/>
    <dgm:cxn modelId="{F91B9CB9-02B9-4968-ABE1-2A862F7EA28A}" type="presOf" srcId="{7843300E-48F3-446B-B0E6-C18CC0345E83}" destId="{47431F59-2ABE-4D89-9775-160DBCA5665D}" srcOrd="0" destOrd="0" presId="urn:microsoft.com/office/officeart/2005/8/layout/chevron1"/>
    <dgm:cxn modelId="{62A31D3F-B6FF-464A-B854-21B59896C3B0}" srcId="{47D2DB98-1C83-43D5-A79A-A5EEC5EA8674}" destId="{241BB5BD-1459-416D-BEFD-F25A2E92B4A7}" srcOrd="1" destOrd="0" parTransId="{9A933E98-8415-44E8-A61A-BF67463EF3F7}" sibTransId="{40E36A75-CA7B-4E9E-B75C-C93871CDE534}"/>
    <dgm:cxn modelId="{73B0DEDC-598E-46DE-967A-9C766290F22F}" type="presOf" srcId="{2419A0E4-4CB3-40AE-B688-DE596E1AA754}" destId="{DEF8BE87-9B34-4E1D-8162-34BF7115C0D6}" srcOrd="0" destOrd="0" presId="urn:microsoft.com/office/officeart/2005/8/layout/chevron1"/>
    <dgm:cxn modelId="{016E65BA-61E1-4D5B-9334-668506729797}" srcId="{47D2DB98-1C83-43D5-A79A-A5EEC5EA8674}" destId="{50A2DE36-DDFB-4A12-95B3-361CA357604C}" srcOrd="0" destOrd="0" parTransId="{757FC7FB-3ED4-4916-9C62-C422C648DA3E}" sibTransId="{ADB04D22-1938-4D77-B7E7-1ABFE989ABFD}"/>
    <dgm:cxn modelId="{EAC1B643-B083-47C7-9B95-C3573BE1FD13}" srcId="{47D2DB98-1C83-43D5-A79A-A5EEC5EA8674}" destId="{2419A0E4-4CB3-40AE-B688-DE596E1AA754}" srcOrd="2" destOrd="0" parTransId="{2D24FEB1-A35A-4E29-BEE3-7474A8869421}" sibTransId="{2C534305-E28A-4F28-BC3B-B3CE74CB9412}"/>
    <dgm:cxn modelId="{F8B078A7-6E95-4A61-B7B4-C0C59FD54733}" type="presOf" srcId="{241BB5BD-1459-416D-BEFD-F25A2E92B4A7}" destId="{CBBF6825-AE26-468B-B392-5F99F71F5C13}" srcOrd="0" destOrd="0" presId="urn:microsoft.com/office/officeart/2005/8/layout/chevron1"/>
    <dgm:cxn modelId="{460F655B-7153-4C25-A0FF-06ACF06D957C}" type="presParOf" srcId="{904A3349-E569-4C3B-A8C7-E2DEA62F5BB9}" destId="{DF257136-11B9-4085-B514-06D557EEAE44}" srcOrd="0" destOrd="0" presId="urn:microsoft.com/office/officeart/2005/8/layout/chevron1"/>
    <dgm:cxn modelId="{B3785DEC-3DB8-4389-B80A-10E361E530D4}" type="presParOf" srcId="{904A3349-E569-4C3B-A8C7-E2DEA62F5BB9}" destId="{2F4F10EF-1B2D-46D7-9183-8F89E56F33CD}" srcOrd="1" destOrd="0" presId="urn:microsoft.com/office/officeart/2005/8/layout/chevron1"/>
    <dgm:cxn modelId="{7D368EE1-FDE8-4453-ADA3-F98F6D621EA8}" type="presParOf" srcId="{904A3349-E569-4C3B-A8C7-E2DEA62F5BB9}" destId="{CBBF6825-AE26-468B-B392-5F99F71F5C13}" srcOrd="2" destOrd="0" presId="urn:microsoft.com/office/officeart/2005/8/layout/chevron1"/>
    <dgm:cxn modelId="{5EEFBE68-E3E6-40DC-A16D-EB6FC415BC7F}" type="presParOf" srcId="{904A3349-E569-4C3B-A8C7-E2DEA62F5BB9}" destId="{E49F99A9-58EC-45B9-9865-DDC52BF01B33}" srcOrd="3" destOrd="0" presId="urn:microsoft.com/office/officeart/2005/8/layout/chevron1"/>
    <dgm:cxn modelId="{9B399E90-7F2F-46D2-BE7F-33D6A9318B65}" type="presParOf" srcId="{904A3349-E569-4C3B-A8C7-E2DEA62F5BB9}" destId="{DEF8BE87-9B34-4E1D-8162-34BF7115C0D6}" srcOrd="4" destOrd="0" presId="urn:microsoft.com/office/officeart/2005/8/layout/chevron1"/>
    <dgm:cxn modelId="{40FADE6B-2B9C-4F20-9197-774D0E86EB62}" type="presParOf" srcId="{904A3349-E569-4C3B-A8C7-E2DEA62F5BB9}" destId="{72F35148-07D3-4519-AB5C-F87D7E4902D4}" srcOrd="5" destOrd="0" presId="urn:microsoft.com/office/officeart/2005/8/layout/chevron1"/>
    <dgm:cxn modelId="{BFC78A50-C854-413A-A7A6-C3F06A512820}" type="presParOf" srcId="{904A3349-E569-4C3B-A8C7-E2DEA62F5BB9}" destId="{47431F59-2ABE-4D89-9775-160DBCA5665D}" srcOrd="6" destOrd="0" presId="urn:microsoft.com/office/officeart/2005/8/layout/chevron1"/>
  </dgm:cxnLst>
  <dgm:bg/>
  <dgm:whole/>
</dgm:dataModel>
</file>

<file path=ppt/diagrams/data6.xml><?xml version="1.0" encoding="utf-8"?>
<dgm:dataModel xmlns:dgm="http://schemas.openxmlformats.org/drawingml/2006/diagram" xmlns:a="http://schemas.openxmlformats.org/drawingml/2006/main">
  <dgm:ptLst>
    <dgm:pt modelId="{906533FF-5C45-4E69-BCD4-45CBE247FDD6}" type="doc">
      <dgm:prSet loTypeId="urn:microsoft.com/office/officeart/2005/8/layout/radial5" loCatId="cycle" qsTypeId="urn:microsoft.com/office/officeart/2005/8/quickstyle/simple3" qsCatId="simple" csTypeId="urn:microsoft.com/office/officeart/2005/8/colors/colorful1" csCatId="colorful" phldr="1"/>
      <dgm:spPr/>
      <dgm:t>
        <a:bodyPr/>
        <a:lstStyle/>
        <a:p>
          <a:endParaRPr lang="en-US"/>
        </a:p>
      </dgm:t>
    </dgm:pt>
    <dgm:pt modelId="{92924AB4-082A-4AEB-A1A5-97EC7B8CFAC5}">
      <dgm:prSet phldrT="[Text]"/>
      <dgm:spPr/>
      <dgm:t>
        <a:bodyPr/>
        <a:lstStyle/>
        <a:p>
          <a:r>
            <a:rPr lang="fa-IR" dirty="0" smtClean="0">
              <a:solidFill>
                <a:srgbClr val="C00000"/>
              </a:solidFill>
              <a:cs typeface="+mj-cs"/>
            </a:rPr>
            <a:t>طراحی مشاغل</a:t>
          </a:r>
          <a:endParaRPr lang="en-US" dirty="0">
            <a:solidFill>
              <a:srgbClr val="C00000"/>
            </a:solidFill>
            <a:cs typeface="+mj-cs"/>
          </a:endParaRPr>
        </a:p>
      </dgm:t>
    </dgm:pt>
    <dgm:pt modelId="{4E918A4C-A78E-4551-82B3-FA9DBDE07D3C}" type="parTrans" cxnId="{88D4F3A2-0589-42CF-ADDF-A141FFF7BF18}">
      <dgm:prSet/>
      <dgm:spPr/>
      <dgm:t>
        <a:bodyPr/>
        <a:lstStyle/>
        <a:p>
          <a:endParaRPr lang="en-US"/>
        </a:p>
      </dgm:t>
    </dgm:pt>
    <dgm:pt modelId="{AF51F159-1001-4482-A54B-66DD188DE467}" type="sibTrans" cxnId="{88D4F3A2-0589-42CF-ADDF-A141FFF7BF18}">
      <dgm:prSet/>
      <dgm:spPr/>
      <dgm:t>
        <a:bodyPr/>
        <a:lstStyle/>
        <a:p>
          <a:endParaRPr lang="en-US"/>
        </a:p>
      </dgm:t>
    </dgm:pt>
    <dgm:pt modelId="{D6F41B59-9489-4D72-BD47-B5618E964CE4}">
      <dgm:prSet phldrT="[Text]"/>
      <dgm:spPr/>
      <dgm:t>
        <a:bodyPr/>
        <a:lstStyle/>
        <a:p>
          <a:r>
            <a:rPr lang="fa-IR" smtClean="0"/>
            <a:t>تعریف</a:t>
          </a:r>
          <a:endParaRPr lang="en-US"/>
        </a:p>
      </dgm:t>
    </dgm:pt>
    <dgm:pt modelId="{9E038D5F-4337-43E1-9162-50A1FFBD6F8B}" type="parTrans" cxnId="{483116B0-8993-4723-BD9F-B66FE42E5510}">
      <dgm:prSet/>
      <dgm:spPr/>
      <dgm:t>
        <a:bodyPr/>
        <a:lstStyle/>
        <a:p>
          <a:endParaRPr lang="en-US"/>
        </a:p>
      </dgm:t>
    </dgm:pt>
    <dgm:pt modelId="{C6310935-F758-40F9-AFF4-529110BE887F}" type="sibTrans" cxnId="{483116B0-8993-4723-BD9F-B66FE42E5510}">
      <dgm:prSet/>
      <dgm:spPr/>
      <dgm:t>
        <a:bodyPr/>
        <a:lstStyle/>
        <a:p>
          <a:endParaRPr lang="en-US"/>
        </a:p>
      </dgm:t>
    </dgm:pt>
    <dgm:pt modelId="{D117C7FC-2FA7-4935-A4C5-B60ADB393509}">
      <dgm:prSet phldrT="[Text]"/>
      <dgm:spPr/>
      <dgm:t>
        <a:bodyPr/>
        <a:lstStyle/>
        <a:p>
          <a:r>
            <a:rPr lang="fa-IR" dirty="0" smtClean="0"/>
            <a:t>اهداف</a:t>
          </a:r>
          <a:endParaRPr lang="en-US" dirty="0"/>
        </a:p>
      </dgm:t>
    </dgm:pt>
    <dgm:pt modelId="{F60F095A-03CB-4EFB-982E-2BB363B08993}" type="parTrans" cxnId="{545CF819-342C-4DCE-BB6A-383BA5AECFFD}">
      <dgm:prSet/>
      <dgm:spPr/>
      <dgm:t>
        <a:bodyPr/>
        <a:lstStyle/>
        <a:p>
          <a:endParaRPr lang="en-US"/>
        </a:p>
      </dgm:t>
    </dgm:pt>
    <dgm:pt modelId="{40200E25-91F4-44C1-AA54-79509A1308F7}" type="sibTrans" cxnId="{545CF819-342C-4DCE-BB6A-383BA5AECFFD}">
      <dgm:prSet/>
      <dgm:spPr/>
      <dgm:t>
        <a:bodyPr/>
        <a:lstStyle/>
        <a:p>
          <a:endParaRPr lang="en-US"/>
        </a:p>
      </dgm:t>
    </dgm:pt>
    <dgm:pt modelId="{EFE2C6F6-14B9-4F6B-8475-AA14E07C2B50}">
      <dgm:prSet phldrT="[Text]"/>
      <dgm:spPr/>
      <dgm:t>
        <a:bodyPr/>
        <a:lstStyle/>
        <a:p>
          <a:r>
            <a:rPr lang="fa-IR" dirty="0" smtClean="0"/>
            <a:t>فنون</a:t>
          </a:r>
          <a:endParaRPr lang="en-US" dirty="0"/>
        </a:p>
      </dgm:t>
    </dgm:pt>
    <dgm:pt modelId="{47F31588-C63B-4664-AFFF-50F205B24520}" type="parTrans" cxnId="{D5D6CB68-4A52-491C-BDCC-432B40E1C761}">
      <dgm:prSet/>
      <dgm:spPr/>
      <dgm:t>
        <a:bodyPr/>
        <a:lstStyle/>
        <a:p>
          <a:endParaRPr lang="en-US"/>
        </a:p>
      </dgm:t>
    </dgm:pt>
    <dgm:pt modelId="{817E097A-235F-471A-944E-DF7F44FDFD83}" type="sibTrans" cxnId="{D5D6CB68-4A52-491C-BDCC-432B40E1C761}">
      <dgm:prSet/>
      <dgm:spPr/>
      <dgm:t>
        <a:bodyPr/>
        <a:lstStyle/>
        <a:p>
          <a:endParaRPr lang="en-US"/>
        </a:p>
      </dgm:t>
    </dgm:pt>
    <dgm:pt modelId="{13DB4E65-5A75-4DF4-9023-BA532B790F01}">
      <dgm:prSet phldrT="[Text]"/>
      <dgm:spPr/>
      <dgm:t>
        <a:bodyPr/>
        <a:lstStyle/>
        <a:p>
          <a:r>
            <a:rPr lang="fa-IR" dirty="0" smtClean="0"/>
            <a:t>نظریات</a:t>
          </a:r>
          <a:endParaRPr lang="en-US" dirty="0"/>
        </a:p>
      </dgm:t>
    </dgm:pt>
    <dgm:pt modelId="{97DC1E7D-7452-45A6-82B2-728EDA8DFDD6}" type="parTrans" cxnId="{DD9D4AAC-66A0-443A-BD4D-973FCCAB59E8}">
      <dgm:prSet/>
      <dgm:spPr/>
      <dgm:t>
        <a:bodyPr/>
        <a:lstStyle/>
        <a:p>
          <a:endParaRPr lang="en-US"/>
        </a:p>
      </dgm:t>
    </dgm:pt>
    <dgm:pt modelId="{459D18F6-4E18-45DE-8418-7428CFDDDBF5}" type="sibTrans" cxnId="{DD9D4AAC-66A0-443A-BD4D-973FCCAB59E8}">
      <dgm:prSet/>
      <dgm:spPr/>
      <dgm:t>
        <a:bodyPr/>
        <a:lstStyle/>
        <a:p>
          <a:endParaRPr lang="en-US"/>
        </a:p>
      </dgm:t>
    </dgm:pt>
    <dgm:pt modelId="{E51D3D41-9B96-4A8B-A67A-88C7ABBE4BFB}" type="pres">
      <dgm:prSet presAssocID="{906533FF-5C45-4E69-BCD4-45CBE247FDD6}" presName="Name0" presStyleCnt="0">
        <dgm:presLayoutVars>
          <dgm:chMax val="1"/>
          <dgm:dir/>
          <dgm:animLvl val="ctr"/>
          <dgm:resizeHandles val="exact"/>
        </dgm:presLayoutVars>
      </dgm:prSet>
      <dgm:spPr/>
      <dgm:t>
        <a:bodyPr/>
        <a:lstStyle/>
        <a:p>
          <a:endParaRPr lang="en-US"/>
        </a:p>
      </dgm:t>
    </dgm:pt>
    <dgm:pt modelId="{A5BF7F87-FDEF-4AAE-94BE-0D492CB3711E}" type="pres">
      <dgm:prSet presAssocID="{92924AB4-082A-4AEB-A1A5-97EC7B8CFAC5}" presName="centerShape" presStyleLbl="node0" presStyleIdx="0" presStyleCnt="1"/>
      <dgm:spPr/>
      <dgm:t>
        <a:bodyPr/>
        <a:lstStyle/>
        <a:p>
          <a:endParaRPr lang="en-US"/>
        </a:p>
      </dgm:t>
    </dgm:pt>
    <dgm:pt modelId="{C88B741A-8C4E-4382-97BC-59F657441487}" type="pres">
      <dgm:prSet presAssocID="{9E038D5F-4337-43E1-9162-50A1FFBD6F8B}" presName="parTrans" presStyleLbl="sibTrans2D1" presStyleIdx="0" presStyleCnt="4"/>
      <dgm:spPr/>
      <dgm:t>
        <a:bodyPr/>
        <a:lstStyle/>
        <a:p>
          <a:endParaRPr lang="en-US"/>
        </a:p>
      </dgm:t>
    </dgm:pt>
    <dgm:pt modelId="{0894305E-D966-4FAF-93AB-842ED7D9B145}" type="pres">
      <dgm:prSet presAssocID="{9E038D5F-4337-43E1-9162-50A1FFBD6F8B}" presName="connectorText" presStyleLbl="sibTrans2D1" presStyleIdx="0" presStyleCnt="4"/>
      <dgm:spPr/>
      <dgm:t>
        <a:bodyPr/>
        <a:lstStyle/>
        <a:p>
          <a:endParaRPr lang="en-US"/>
        </a:p>
      </dgm:t>
    </dgm:pt>
    <dgm:pt modelId="{BD26C60B-01C4-4F88-A72D-61C3714ADFA6}" type="pres">
      <dgm:prSet presAssocID="{D6F41B59-9489-4D72-BD47-B5618E964CE4}" presName="node" presStyleLbl="node1" presStyleIdx="0" presStyleCnt="4">
        <dgm:presLayoutVars>
          <dgm:bulletEnabled val="1"/>
        </dgm:presLayoutVars>
      </dgm:prSet>
      <dgm:spPr/>
      <dgm:t>
        <a:bodyPr/>
        <a:lstStyle/>
        <a:p>
          <a:endParaRPr lang="en-US"/>
        </a:p>
      </dgm:t>
    </dgm:pt>
    <dgm:pt modelId="{D9AFED60-E0B1-4508-9150-A2AC1D48D969}" type="pres">
      <dgm:prSet presAssocID="{F60F095A-03CB-4EFB-982E-2BB363B08993}" presName="parTrans" presStyleLbl="sibTrans2D1" presStyleIdx="1" presStyleCnt="4"/>
      <dgm:spPr/>
      <dgm:t>
        <a:bodyPr/>
        <a:lstStyle/>
        <a:p>
          <a:endParaRPr lang="en-US"/>
        </a:p>
      </dgm:t>
    </dgm:pt>
    <dgm:pt modelId="{D44C6D7F-0EBC-48CF-8F21-E301E2996C16}" type="pres">
      <dgm:prSet presAssocID="{F60F095A-03CB-4EFB-982E-2BB363B08993}" presName="connectorText" presStyleLbl="sibTrans2D1" presStyleIdx="1" presStyleCnt="4"/>
      <dgm:spPr/>
      <dgm:t>
        <a:bodyPr/>
        <a:lstStyle/>
        <a:p>
          <a:endParaRPr lang="en-US"/>
        </a:p>
      </dgm:t>
    </dgm:pt>
    <dgm:pt modelId="{68944DEF-4EDE-496C-A959-07821D7108DC}" type="pres">
      <dgm:prSet presAssocID="{D117C7FC-2FA7-4935-A4C5-B60ADB393509}" presName="node" presStyleLbl="node1" presStyleIdx="1" presStyleCnt="4">
        <dgm:presLayoutVars>
          <dgm:bulletEnabled val="1"/>
        </dgm:presLayoutVars>
      </dgm:prSet>
      <dgm:spPr/>
      <dgm:t>
        <a:bodyPr/>
        <a:lstStyle/>
        <a:p>
          <a:endParaRPr lang="en-US"/>
        </a:p>
      </dgm:t>
    </dgm:pt>
    <dgm:pt modelId="{8C47F73E-5147-4808-B311-00AF9BD0843C}" type="pres">
      <dgm:prSet presAssocID="{47F31588-C63B-4664-AFFF-50F205B24520}" presName="parTrans" presStyleLbl="sibTrans2D1" presStyleIdx="2" presStyleCnt="4"/>
      <dgm:spPr/>
      <dgm:t>
        <a:bodyPr/>
        <a:lstStyle/>
        <a:p>
          <a:endParaRPr lang="en-US"/>
        </a:p>
      </dgm:t>
    </dgm:pt>
    <dgm:pt modelId="{A954F472-CF3F-49C5-ACDB-642C3108EA41}" type="pres">
      <dgm:prSet presAssocID="{47F31588-C63B-4664-AFFF-50F205B24520}" presName="connectorText" presStyleLbl="sibTrans2D1" presStyleIdx="2" presStyleCnt="4"/>
      <dgm:spPr/>
      <dgm:t>
        <a:bodyPr/>
        <a:lstStyle/>
        <a:p>
          <a:endParaRPr lang="en-US"/>
        </a:p>
      </dgm:t>
    </dgm:pt>
    <dgm:pt modelId="{E2935990-7DFA-4854-8A1D-13CD15E9A448}" type="pres">
      <dgm:prSet presAssocID="{EFE2C6F6-14B9-4F6B-8475-AA14E07C2B50}" presName="node" presStyleLbl="node1" presStyleIdx="2" presStyleCnt="4">
        <dgm:presLayoutVars>
          <dgm:bulletEnabled val="1"/>
        </dgm:presLayoutVars>
      </dgm:prSet>
      <dgm:spPr/>
      <dgm:t>
        <a:bodyPr/>
        <a:lstStyle/>
        <a:p>
          <a:endParaRPr lang="en-US"/>
        </a:p>
      </dgm:t>
    </dgm:pt>
    <dgm:pt modelId="{D390C20C-DCF7-4ED8-A861-1020EBD23237}" type="pres">
      <dgm:prSet presAssocID="{97DC1E7D-7452-45A6-82B2-728EDA8DFDD6}" presName="parTrans" presStyleLbl="sibTrans2D1" presStyleIdx="3" presStyleCnt="4"/>
      <dgm:spPr/>
      <dgm:t>
        <a:bodyPr/>
        <a:lstStyle/>
        <a:p>
          <a:endParaRPr lang="en-US"/>
        </a:p>
      </dgm:t>
    </dgm:pt>
    <dgm:pt modelId="{B9F288E8-735C-4E2D-A384-4F1D2AB74FE6}" type="pres">
      <dgm:prSet presAssocID="{97DC1E7D-7452-45A6-82B2-728EDA8DFDD6}" presName="connectorText" presStyleLbl="sibTrans2D1" presStyleIdx="3" presStyleCnt="4"/>
      <dgm:spPr/>
      <dgm:t>
        <a:bodyPr/>
        <a:lstStyle/>
        <a:p>
          <a:endParaRPr lang="en-US"/>
        </a:p>
      </dgm:t>
    </dgm:pt>
    <dgm:pt modelId="{C84F3ED4-3304-4089-9EB9-2B2B96E7D94D}" type="pres">
      <dgm:prSet presAssocID="{13DB4E65-5A75-4DF4-9023-BA532B790F01}" presName="node" presStyleLbl="node1" presStyleIdx="3" presStyleCnt="4">
        <dgm:presLayoutVars>
          <dgm:bulletEnabled val="1"/>
        </dgm:presLayoutVars>
      </dgm:prSet>
      <dgm:spPr/>
      <dgm:t>
        <a:bodyPr/>
        <a:lstStyle/>
        <a:p>
          <a:endParaRPr lang="en-US"/>
        </a:p>
      </dgm:t>
    </dgm:pt>
  </dgm:ptLst>
  <dgm:cxnLst>
    <dgm:cxn modelId="{CFD9AF0C-8EB3-4AAE-A028-612BA79AADA1}" type="presOf" srcId="{9E038D5F-4337-43E1-9162-50A1FFBD6F8B}" destId="{C88B741A-8C4E-4382-97BC-59F657441487}" srcOrd="0" destOrd="0" presId="urn:microsoft.com/office/officeart/2005/8/layout/radial5"/>
    <dgm:cxn modelId="{AEBE9DDE-5F25-417E-91D0-CF8AFD31E91E}" type="presOf" srcId="{9E038D5F-4337-43E1-9162-50A1FFBD6F8B}" destId="{0894305E-D966-4FAF-93AB-842ED7D9B145}" srcOrd="1" destOrd="0" presId="urn:microsoft.com/office/officeart/2005/8/layout/radial5"/>
    <dgm:cxn modelId="{C041B729-15DB-4099-A270-4FD33950CF5D}" type="presOf" srcId="{EFE2C6F6-14B9-4F6B-8475-AA14E07C2B50}" destId="{E2935990-7DFA-4854-8A1D-13CD15E9A448}" srcOrd="0" destOrd="0" presId="urn:microsoft.com/office/officeart/2005/8/layout/radial5"/>
    <dgm:cxn modelId="{0837445C-DB34-4A21-A715-AA54EFC518BB}" type="presOf" srcId="{97DC1E7D-7452-45A6-82B2-728EDA8DFDD6}" destId="{B9F288E8-735C-4E2D-A384-4F1D2AB74FE6}" srcOrd="1" destOrd="0" presId="urn:microsoft.com/office/officeart/2005/8/layout/radial5"/>
    <dgm:cxn modelId="{D7A8274F-D84E-484C-9D9B-183DADCD52B6}" type="presOf" srcId="{D117C7FC-2FA7-4935-A4C5-B60ADB393509}" destId="{68944DEF-4EDE-496C-A959-07821D7108DC}" srcOrd="0" destOrd="0" presId="urn:microsoft.com/office/officeart/2005/8/layout/radial5"/>
    <dgm:cxn modelId="{D5D6CB68-4A52-491C-BDCC-432B40E1C761}" srcId="{92924AB4-082A-4AEB-A1A5-97EC7B8CFAC5}" destId="{EFE2C6F6-14B9-4F6B-8475-AA14E07C2B50}" srcOrd="2" destOrd="0" parTransId="{47F31588-C63B-4664-AFFF-50F205B24520}" sibTransId="{817E097A-235F-471A-944E-DF7F44FDFD83}"/>
    <dgm:cxn modelId="{0F51B9BD-CF7C-4DDF-9587-6528A9FFD58A}" type="presOf" srcId="{92924AB4-082A-4AEB-A1A5-97EC7B8CFAC5}" destId="{A5BF7F87-FDEF-4AAE-94BE-0D492CB3711E}" srcOrd="0" destOrd="0" presId="urn:microsoft.com/office/officeart/2005/8/layout/radial5"/>
    <dgm:cxn modelId="{545CF819-342C-4DCE-BB6A-383BA5AECFFD}" srcId="{92924AB4-082A-4AEB-A1A5-97EC7B8CFAC5}" destId="{D117C7FC-2FA7-4935-A4C5-B60ADB393509}" srcOrd="1" destOrd="0" parTransId="{F60F095A-03CB-4EFB-982E-2BB363B08993}" sibTransId="{40200E25-91F4-44C1-AA54-79509A1308F7}"/>
    <dgm:cxn modelId="{483116B0-8993-4723-BD9F-B66FE42E5510}" srcId="{92924AB4-082A-4AEB-A1A5-97EC7B8CFAC5}" destId="{D6F41B59-9489-4D72-BD47-B5618E964CE4}" srcOrd="0" destOrd="0" parTransId="{9E038D5F-4337-43E1-9162-50A1FFBD6F8B}" sibTransId="{C6310935-F758-40F9-AFF4-529110BE887F}"/>
    <dgm:cxn modelId="{6A377F21-F29D-497E-8E16-4912E3604E5A}" type="presOf" srcId="{13DB4E65-5A75-4DF4-9023-BA532B790F01}" destId="{C84F3ED4-3304-4089-9EB9-2B2B96E7D94D}" srcOrd="0" destOrd="0" presId="urn:microsoft.com/office/officeart/2005/8/layout/radial5"/>
    <dgm:cxn modelId="{88D4F3A2-0589-42CF-ADDF-A141FFF7BF18}" srcId="{906533FF-5C45-4E69-BCD4-45CBE247FDD6}" destId="{92924AB4-082A-4AEB-A1A5-97EC7B8CFAC5}" srcOrd="0" destOrd="0" parTransId="{4E918A4C-A78E-4551-82B3-FA9DBDE07D3C}" sibTransId="{AF51F159-1001-4482-A54B-66DD188DE467}"/>
    <dgm:cxn modelId="{DD9D4AAC-66A0-443A-BD4D-973FCCAB59E8}" srcId="{92924AB4-082A-4AEB-A1A5-97EC7B8CFAC5}" destId="{13DB4E65-5A75-4DF4-9023-BA532B790F01}" srcOrd="3" destOrd="0" parTransId="{97DC1E7D-7452-45A6-82B2-728EDA8DFDD6}" sibTransId="{459D18F6-4E18-45DE-8418-7428CFDDDBF5}"/>
    <dgm:cxn modelId="{33BA650D-617C-4190-86D0-D4B1D81F3083}" type="presOf" srcId="{D6F41B59-9489-4D72-BD47-B5618E964CE4}" destId="{BD26C60B-01C4-4F88-A72D-61C3714ADFA6}" srcOrd="0" destOrd="0" presId="urn:microsoft.com/office/officeart/2005/8/layout/radial5"/>
    <dgm:cxn modelId="{B616B479-183D-47B4-9574-8C2D4E059EFB}" type="presOf" srcId="{F60F095A-03CB-4EFB-982E-2BB363B08993}" destId="{D44C6D7F-0EBC-48CF-8F21-E301E2996C16}" srcOrd="1" destOrd="0" presId="urn:microsoft.com/office/officeart/2005/8/layout/radial5"/>
    <dgm:cxn modelId="{1AFEFA2D-BCDA-410A-8BD4-289A8FC1562B}" type="presOf" srcId="{F60F095A-03CB-4EFB-982E-2BB363B08993}" destId="{D9AFED60-E0B1-4508-9150-A2AC1D48D969}" srcOrd="0" destOrd="0" presId="urn:microsoft.com/office/officeart/2005/8/layout/radial5"/>
    <dgm:cxn modelId="{4423536C-2098-4ECF-9A47-A476FDB94724}" type="presOf" srcId="{47F31588-C63B-4664-AFFF-50F205B24520}" destId="{8C47F73E-5147-4808-B311-00AF9BD0843C}" srcOrd="0" destOrd="0" presId="urn:microsoft.com/office/officeart/2005/8/layout/radial5"/>
    <dgm:cxn modelId="{93CC8162-8D43-4A7B-8DD3-057AD7BBBCFD}" type="presOf" srcId="{47F31588-C63B-4664-AFFF-50F205B24520}" destId="{A954F472-CF3F-49C5-ACDB-642C3108EA41}" srcOrd="1" destOrd="0" presId="urn:microsoft.com/office/officeart/2005/8/layout/radial5"/>
    <dgm:cxn modelId="{43349F02-F8DE-4DE5-9B0F-5A7AF9A13366}" type="presOf" srcId="{97DC1E7D-7452-45A6-82B2-728EDA8DFDD6}" destId="{D390C20C-DCF7-4ED8-A861-1020EBD23237}" srcOrd="0" destOrd="0" presId="urn:microsoft.com/office/officeart/2005/8/layout/radial5"/>
    <dgm:cxn modelId="{77757D45-6613-41F4-BC9E-D66C0F27E96A}" type="presOf" srcId="{906533FF-5C45-4E69-BCD4-45CBE247FDD6}" destId="{E51D3D41-9B96-4A8B-A67A-88C7ABBE4BFB}" srcOrd="0" destOrd="0" presId="urn:microsoft.com/office/officeart/2005/8/layout/radial5"/>
    <dgm:cxn modelId="{81CFD541-E53B-4228-B3CD-CBA1FECD7CC1}" type="presParOf" srcId="{E51D3D41-9B96-4A8B-A67A-88C7ABBE4BFB}" destId="{A5BF7F87-FDEF-4AAE-94BE-0D492CB3711E}" srcOrd="0" destOrd="0" presId="urn:microsoft.com/office/officeart/2005/8/layout/radial5"/>
    <dgm:cxn modelId="{0F0BD3DA-BCFA-4321-9DA8-701A871F93ED}" type="presParOf" srcId="{E51D3D41-9B96-4A8B-A67A-88C7ABBE4BFB}" destId="{C88B741A-8C4E-4382-97BC-59F657441487}" srcOrd="1" destOrd="0" presId="urn:microsoft.com/office/officeart/2005/8/layout/radial5"/>
    <dgm:cxn modelId="{CED4A293-B7E2-444A-A97F-8A7F576BC9AB}" type="presParOf" srcId="{C88B741A-8C4E-4382-97BC-59F657441487}" destId="{0894305E-D966-4FAF-93AB-842ED7D9B145}" srcOrd="0" destOrd="0" presId="urn:microsoft.com/office/officeart/2005/8/layout/radial5"/>
    <dgm:cxn modelId="{394D0A89-9A36-45CA-BC20-AACA542C18FB}" type="presParOf" srcId="{E51D3D41-9B96-4A8B-A67A-88C7ABBE4BFB}" destId="{BD26C60B-01C4-4F88-A72D-61C3714ADFA6}" srcOrd="2" destOrd="0" presId="urn:microsoft.com/office/officeart/2005/8/layout/radial5"/>
    <dgm:cxn modelId="{FEB57AC1-069D-4460-8149-56232B6A93D6}" type="presParOf" srcId="{E51D3D41-9B96-4A8B-A67A-88C7ABBE4BFB}" destId="{D9AFED60-E0B1-4508-9150-A2AC1D48D969}" srcOrd="3" destOrd="0" presId="urn:microsoft.com/office/officeart/2005/8/layout/radial5"/>
    <dgm:cxn modelId="{796681BB-4B38-410B-AC9C-EE7BC519E48F}" type="presParOf" srcId="{D9AFED60-E0B1-4508-9150-A2AC1D48D969}" destId="{D44C6D7F-0EBC-48CF-8F21-E301E2996C16}" srcOrd="0" destOrd="0" presId="urn:microsoft.com/office/officeart/2005/8/layout/radial5"/>
    <dgm:cxn modelId="{E49B3213-2817-4BA8-AC54-0D1121321DB9}" type="presParOf" srcId="{E51D3D41-9B96-4A8B-A67A-88C7ABBE4BFB}" destId="{68944DEF-4EDE-496C-A959-07821D7108DC}" srcOrd="4" destOrd="0" presId="urn:microsoft.com/office/officeart/2005/8/layout/radial5"/>
    <dgm:cxn modelId="{29ECAF98-B524-4BC2-89D5-49969A1D929B}" type="presParOf" srcId="{E51D3D41-9B96-4A8B-A67A-88C7ABBE4BFB}" destId="{8C47F73E-5147-4808-B311-00AF9BD0843C}" srcOrd="5" destOrd="0" presId="urn:microsoft.com/office/officeart/2005/8/layout/radial5"/>
    <dgm:cxn modelId="{2B0D1E96-9155-474F-80DB-181008FA1215}" type="presParOf" srcId="{8C47F73E-5147-4808-B311-00AF9BD0843C}" destId="{A954F472-CF3F-49C5-ACDB-642C3108EA41}" srcOrd="0" destOrd="0" presId="urn:microsoft.com/office/officeart/2005/8/layout/radial5"/>
    <dgm:cxn modelId="{960A034B-CD8E-4E6E-86EB-B24C1DCDDAF3}" type="presParOf" srcId="{E51D3D41-9B96-4A8B-A67A-88C7ABBE4BFB}" destId="{E2935990-7DFA-4854-8A1D-13CD15E9A448}" srcOrd="6" destOrd="0" presId="urn:microsoft.com/office/officeart/2005/8/layout/radial5"/>
    <dgm:cxn modelId="{F9A23C29-0924-4054-B08C-C659B2C7FF4D}" type="presParOf" srcId="{E51D3D41-9B96-4A8B-A67A-88C7ABBE4BFB}" destId="{D390C20C-DCF7-4ED8-A861-1020EBD23237}" srcOrd="7" destOrd="0" presId="urn:microsoft.com/office/officeart/2005/8/layout/radial5"/>
    <dgm:cxn modelId="{CC401F32-E9F2-4778-8C4E-B4E1304BD83C}" type="presParOf" srcId="{D390C20C-DCF7-4ED8-A861-1020EBD23237}" destId="{B9F288E8-735C-4E2D-A384-4F1D2AB74FE6}" srcOrd="0" destOrd="0" presId="urn:microsoft.com/office/officeart/2005/8/layout/radial5"/>
    <dgm:cxn modelId="{986A2C63-74F7-4940-91CC-D447C5F3ADD5}" type="presParOf" srcId="{E51D3D41-9B96-4A8B-A67A-88C7ABBE4BFB}" destId="{C84F3ED4-3304-4089-9EB9-2B2B96E7D94D}" srcOrd="8" destOrd="0" presId="urn:microsoft.com/office/officeart/2005/8/layout/radial5"/>
  </dgm:cxnLst>
  <dgm:bg/>
  <dgm:whole/>
</dgm:dataModel>
</file>

<file path=ppt/diagrams/data7.xml><?xml version="1.0" encoding="utf-8"?>
<dgm:dataModel xmlns:dgm="http://schemas.openxmlformats.org/drawingml/2006/diagram" xmlns:a="http://schemas.openxmlformats.org/drawingml/2006/main">
  <dgm:ptLst>
    <dgm:pt modelId="{C4CC7AE9-C34A-4E0B-AA8D-F140B7F791AC}"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en-US"/>
        </a:p>
      </dgm:t>
    </dgm:pt>
    <dgm:pt modelId="{BAA5B5A8-DC78-4925-A36E-F3D82A033E66}">
      <dgm:prSet phldrT="[Text]"/>
      <dgm:spPr/>
      <dgm:t>
        <a:bodyPr/>
        <a:lstStyle/>
        <a:p>
          <a:pPr algn="justLow" rtl="1"/>
          <a:r>
            <a:rPr lang="fa-IR" b="1" dirty="0" smtClean="0"/>
            <a:t>کارایی و یافتن بهترین ورش تولید محصول یا ارائه خدمات</a:t>
          </a:r>
          <a:endParaRPr lang="en-US" b="1" dirty="0"/>
        </a:p>
      </dgm:t>
    </dgm:pt>
    <dgm:pt modelId="{626F8DBE-ECE2-4BE4-8C14-938E39124D86}" type="parTrans" cxnId="{4BF58F25-6D26-47A7-9FB5-8B32EEE72B34}">
      <dgm:prSet/>
      <dgm:spPr/>
      <dgm:t>
        <a:bodyPr/>
        <a:lstStyle/>
        <a:p>
          <a:pPr algn="justLow" rtl="1"/>
          <a:endParaRPr lang="en-US" b="1"/>
        </a:p>
      </dgm:t>
    </dgm:pt>
    <dgm:pt modelId="{2FE64C27-B628-461F-B3C1-4AF22D7C9EE8}" type="sibTrans" cxnId="{4BF58F25-6D26-47A7-9FB5-8B32EEE72B34}">
      <dgm:prSet/>
      <dgm:spPr/>
      <dgm:t>
        <a:bodyPr/>
        <a:lstStyle/>
        <a:p>
          <a:pPr algn="justLow" rtl="1"/>
          <a:endParaRPr lang="en-US" b="1"/>
        </a:p>
      </dgm:t>
    </dgm:pt>
    <dgm:pt modelId="{E69018FE-62E3-444A-B4A5-84F49470A44D}">
      <dgm:prSet phldrT="[Text]"/>
      <dgm:spPr/>
      <dgm:t>
        <a:bodyPr/>
        <a:lstStyle/>
        <a:p>
          <a:pPr algn="justLow" rtl="1"/>
          <a:r>
            <a:rPr lang="fa-IR" b="1" dirty="0" smtClean="0"/>
            <a:t>بهره وری و استفاده مطلوب تر از منابع انسانی و مادی</a:t>
          </a:r>
          <a:endParaRPr lang="en-US" b="1" dirty="0"/>
        </a:p>
      </dgm:t>
    </dgm:pt>
    <dgm:pt modelId="{97A5936E-17FA-4E09-B21A-A8BBA3304C8E}" type="parTrans" cxnId="{3BCCD3E1-B163-4AD1-A143-8E123336F11D}">
      <dgm:prSet/>
      <dgm:spPr/>
      <dgm:t>
        <a:bodyPr/>
        <a:lstStyle/>
        <a:p>
          <a:pPr algn="justLow" rtl="1"/>
          <a:endParaRPr lang="en-US" b="1"/>
        </a:p>
      </dgm:t>
    </dgm:pt>
    <dgm:pt modelId="{FB45F2FB-D8B0-4F28-A38A-772D8D9EC924}" type="sibTrans" cxnId="{3BCCD3E1-B163-4AD1-A143-8E123336F11D}">
      <dgm:prSet/>
      <dgm:spPr/>
      <dgm:t>
        <a:bodyPr/>
        <a:lstStyle/>
        <a:p>
          <a:pPr algn="justLow" rtl="1"/>
          <a:endParaRPr lang="en-US" b="1"/>
        </a:p>
      </dgm:t>
    </dgm:pt>
    <dgm:pt modelId="{34C4FBC2-D7AE-4EA5-AF93-3E0BD2D2B1AD}">
      <dgm:prSet phldrT="[Text]"/>
      <dgm:spPr/>
      <dgm:t>
        <a:bodyPr/>
        <a:lstStyle/>
        <a:p>
          <a:pPr algn="justLow" rtl="1"/>
          <a:r>
            <a:rPr lang="fa-IR" b="1" dirty="0" smtClean="0"/>
            <a:t>تفوق بر رقیبان، بهتر از رقیب بودن</a:t>
          </a:r>
          <a:endParaRPr lang="en-US" b="1" dirty="0"/>
        </a:p>
      </dgm:t>
    </dgm:pt>
    <dgm:pt modelId="{68131299-7BB5-42C0-B942-C3DCA6BB5AD8}" type="parTrans" cxnId="{3CEA7C98-36A5-420E-A1B1-639CB8EA7F6D}">
      <dgm:prSet/>
      <dgm:spPr/>
      <dgm:t>
        <a:bodyPr/>
        <a:lstStyle/>
        <a:p>
          <a:pPr algn="justLow" rtl="1"/>
          <a:endParaRPr lang="en-US" b="1"/>
        </a:p>
      </dgm:t>
    </dgm:pt>
    <dgm:pt modelId="{8C8E3727-317C-42EF-900F-8031A6C8D927}" type="sibTrans" cxnId="{3CEA7C98-36A5-420E-A1B1-639CB8EA7F6D}">
      <dgm:prSet/>
      <dgm:spPr/>
      <dgm:t>
        <a:bodyPr/>
        <a:lstStyle/>
        <a:p>
          <a:pPr algn="justLow" rtl="1"/>
          <a:endParaRPr lang="en-US" b="1"/>
        </a:p>
      </dgm:t>
    </dgm:pt>
    <dgm:pt modelId="{8D635E37-05C1-4548-A788-446F05EAB24B}">
      <dgm:prSet phldrT="[Text]"/>
      <dgm:spPr/>
      <dgm:t>
        <a:bodyPr/>
        <a:lstStyle/>
        <a:p>
          <a:pPr algn="justLow" rtl="1"/>
          <a:r>
            <a:rPr lang="fa-IR" b="1" dirty="0" smtClean="0"/>
            <a:t>تعیین هویت جهت نیروی کار</a:t>
          </a:r>
          <a:endParaRPr lang="en-US" b="1" dirty="0"/>
        </a:p>
      </dgm:t>
    </dgm:pt>
    <dgm:pt modelId="{49070BB7-F179-43C4-A380-2281E95ABB34}" type="parTrans" cxnId="{C333D7C5-4007-4AB5-8326-46C1440549A8}">
      <dgm:prSet/>
      <dgm:spPr/>
      <dgm:t>
        <a:bodyPr/>
        <a:lstStyle/>
        <a:p>
          <a:pPr algn="justLow" rtl="1"/>
          <a:endParaRPr lang="en-US" b="1"/>
        </a:p>
      </dgm:t>
    </dgm:pt>
    <dgm:pt modelId="{8B7B3D9B-85B2-4484-803D-24BC6B979F37}" type="sibTrans" cxnId="{C333D7C5-4007-4AB5-8326-46C1440549A8}">
      <dgm:prSet/>
      <dgm:spPr/>
      <dgm:t>
        <a:bodyPr/>
        <a:lstStyle/>
        <a:p>
          <a:pPr algn="justLow" rtl="1"/>
          <a:endParaRPr lang="en-US" b="1"/>
        </a:p>
      </dgm:t>
    </dgm:pt>
    <dgm:pt modelId="{D466D289-2464-4C34-934C-D0F52E673931}">
      <dgm:prSet phldrT="[Text]"/>
      <dgm:spPr/>
      <dgm:t>
        <a:bodyPr/>
        <a:lstStyle/>
        <a:p>
          <a:pPr algn="justLow" rtl="1"/>
          <a:r>
            <a:rPr lang="fa-IR" b="1" dirty="0" smtClean="0"/>
            <a:t>افزایش انگیزه کارکنان ، و بهبود شرایط کار</a:t>
          </a:r>
          <a:endParaRPr lang="en-US" b="1" dirty="0"/>
        </a:p>
      </dgm:t>
    </dgm:pt>
    <dgm:pt modelId="{DC785484-B8EE-4A34-8E7C-7C5A4606A239}" type="parTrans" cxnId="{CD8DA680-81E8-4D5F-9123-8D61CD94ED84}">
      <dgm:prSet/>
      <dgm:spPr/>
      <dgm:t>
        <a:bodyPr/>
        <a:lstStyle/>
        <a:p>
          <a:pPr algn="justLow" rtl="1"/>
          <a:endParaRPr lang="en-US" b="1"/>
        </a:p>
      </dgm:t>
    </dgm:pt>
    <dgm:pt modelId="{104D9CF6-EB6A-4514-8FFF-A6DFC6D91B28}" type="sibTrans" cxnId="{CD8DA680-81E8-4D5F-9123-8D61CD94ED84}">
      <dgm:prSet/>
      <dgm:spPr/>
      <dgm:t>
        <a:bodyPr/>
        <a:lstStyle/>
        <a:p>
          <a:pPr algn="justLow" rtl="1"/>
          <a:endParaRPr lang="en-US" b="1"/>
        </a:p>
      </dgm:t>
    </dgm:pt>
    <dgm:pt modelId="{A419C2FA-D91F-443F-9071-61F08F6F089B}" type="pres">
      <dgm:prSet presAssocID="{C4CC7AE9-C34A-4E0B-AA8D-F140B7F791AC}" presName="linear" presStyleCnt="0">
        <dgm:presLayoutVars>
          <dgm:animLvl val="lvl"/>
          <dgm:resizeHandles val="exact"/>
        </dgm:presLayoutVars>
      </dgm:prSet>
      <dgm:spPr/>
      <dgm:t>
        <a:bodyPr/>
        <a:lstStyle/>
        <a:p>
          <a:endParaRPr lang="en-US"/>
        </a:p>
      </dgm:t>
    </dgm:pt>
    <dgm:pt modelId="{2CE228D6-4AFB-4E92-A91E-03CC72019829}" type="pres">
      <dgm:prSet presAssocID="{BAA5B5A8-DC78-4925-A36E-F3D82A033E66}" presName="parentText" presStyleLbl="node1" presStyleIdx="0" presStyleCnt="5">
        <dgm:presLayoutVars>
          <dgm:chMax val="0"/>
          <dgm:bulletEnabled val="1"/>
        </dgm:presLayoutVars>
      </dgm:prSet>
      <dgm:spPr/>
      <dgm:t>
        <a:bodyPr/>
        <a:lstStyle/>
        <a:p>
          <a:endParaRPr lang="en-US"/>
        </a:p>
      </dgm:t>
    </dgm:pt>
    <dgm:pt modelId="{EAA18F00-7471-4ECE-8D46-87E6D96911C9}" type="pres">
      <dgm:prSet presAssocID="{2FE64C27-B628-461F-B3C1-4AF22D7C9EE8}" presName="spacer" presStyleCnt="0"/>
      <dgm:spPr/>
    </dgm:pt>
    <dgm:pt modelId="{8C35670C-98B3-4CE4-B272-1CE220E0E2A0}" type="pres">
      <dgm:prSet presAssocID="{E69018FE-62E3-444A-B4A5-84F49470A44D}" presName="parentText" presStyleLbl="node1" presStyleIdx="1" presStyleCnt="5">
        <dgm:presLayoutVars>
          <dgm:chMax val="0"/>
          <dgm:bulletEnabled val="1"/>
        </dgm:presLayoutVars>
      </dgm:prSet>
      <dgm:spPr/>
      <dgm:t>
        <a:bodyPr/>
        <a:lstStyle/>
        <a:p>
          <a:endParaRPr lang="en-US"/>
        </a:p>
      </dgm:t>
    </dgm:pt>
    <dgm:pt modelId="{73097696-E532-4D86-B4A9-29C72F544A2C}" type="pres">
      <dgm:prSet presAssocID="{FB45F2FB-D8B0-4F28-A38A-772D8D9EC924}" presName="spacer" presStyleCnt="0"/>
      <dgm:spPr/>
    </dgm:pt>
    <dgm:pt modelId="{79A00A29-415A-416D-9F2F-75599011FE3C}" type="pres">
      <dgm:prSet presAssocID="{34C4FBC2-D7AE-4EA5-AF93-3E0BD2D2B1AD}" presName="parentText" presStyleLbl="node1" presStyleIdx="2" presStyleCnt="5">
        <dgm:presLayoutVars>
          <dgm:chMax val="0"/>
          <dgm:bulletEnabled val="1"/>
        </dgm:presLayoutVars>
      </dgm:prSet>
      <dgm:spPr/>
      <dgm:t>
        <a:bodyPr/>
        <a:lstStyle/>
        <a:p>
          <a:endParaRPr lang="en-US"/>
        </a:p>
      </dgm:t>
    </dgm:pt>
    <dgm:pt modelId="{BC652984-E2CD-4E2A-A544-79E213664F4B}" type="pres">
      <dgm:prSet presAssocID="{8C8E3727-317C-42EF-900F-8031A6C8D927}" presName="spacer" presStyleCnt="0"/>
      <dgm:spPr/>
    </dgm:pt>
    <dgm:pt modelId="{9030C6B3-312B-4D11-B2F1-10E917F8E6BC}" type="pres">
      <dgm:prSet presAssocID="{8D635E37-05C1-4548-A788-446F05EAB24B}" presName="parentText" presStyleLbl="node1" presStyleIdx="3" presStyleCnt="5">
        <dgm:presLayoutVars>
          <dgm:chMax val="0"/>
          <dgm:bulletEnabled val="1"/>
        </dgm:presLayoutVars>
      </dgm:prSet>
      <dgm:spPr/>
      <dgm:t>
        <a:bodyPr/>
        <a:lstStyle/>
        <a:p>
          <a:endParaRPr lang="en-US"/>
        </a:p>
      </dgm:t>
    </dgm:pt>
    <dgm:pt modelId="{E1FB5A9E-88F9-4E0D-BCCA-26B612E24BFE}" type="pres">
      <dgm:prSet presAssocID="{8B7B3D9B-85B2-4484-803D-24BC6B979F37}" presName="spacer" presStyleCnt="0"/>
      <dgm:spPr/>
    </dgm:pt>
    <dgm:pt modelId="{AA4D9BD7-2C09-41E0-AC78-B29E7EF99BFA}" type="pres">
      <dgm:prSet presAssocID="{D466D289-2464-4C34-934C-D0F52E673931}" presName="parentText" presStyleLbl="node1" presStyleIdx="4" presStyleCnt="5">
        <dgm:presLayoutVars>
          <dgm:chMax val="0"/>
          <dgm:bulletEnabled val="1"/>
        </dgm:presLayoutVars>
      </dgm:prSet>
      <dgm:spPr/>
      <dgm:t>
        <a:bodyPr/>
        <a:lstStyle/>
        <a:p>
          <a:endParaRPr lang="en-US"/>
        </a:p>
      </dgm:t>
    </dgm:pt>
  </dgm:ptLst>
  <dgm:cxnLst>
    <dgm:cxn modelId="{CD8DA680-81E8-4D5F-9123-8D61CD94ED84}" srcId="{C4CC7AE9-C34A-4E0B-AA8D-F140B7F791AC}" destId="{D466D289-2464-4C34-934C-D0F52E673931}" srcOrd="4" destOrd="0" parTransId="{DC785484-B8EE-4A34-8E7C-7C5A4606A239}" sibTransId="{104D9CF6-EB6A-4514-8FFF-A6DFC6D91B28}"/>
    <dgm:cxn modelId="{325882A2-2EBF-4EC9-8666-4012CF9A8921}" type="presOf" srcId="{E69018FE-62E3-444A-B4A5-84F49470A44D}" destId="{8C35670C-98B3-4CE4-B272-1CE220E0E2A0}" srcOrd="0" destOrd="0" presId="urn:microsoft.com/office/officeart/2005/8/layout/vList2"/>
    <dgm:cxn modelId="{4C165E46-2E42-43AD-A35C-10D489BD7B7A}" type="presOf" srcId="{C4CC7AE9-C34A-4E0B-AA8D-F140B7F791AC}" destId="{A419C2FA-D91F-443F-9071-61F08F6F089B}" srcOrd="0" destOrd="0" presId="urn:microsoft.com/office/officeart/2005/8/layout/vList2"/>
    <dgm:cxn modelId="{4BF58F25-6D26-47A7-9FB5-8B32EEE72B34}" srcId="{C4CC7AE9-C34A-4E0B-AA8D-F140B7F791AC}" destId="{BAA5B5A8-DC78-4925-A36E-F3D82A033E66}" srcOrd="0" destOrd="0" parTransId="{626F8DBE-ECE2-4BE4-8C14-938E39124D86}" sibTransId="{2FE64C27-B628-461F-B3C1-4AF22D7C9EE8}"/>
    <dgm:cxn modelId="{8D5B9652-6C98-4CF0-91A2-C8E0D77DCB84}" type="presOf" srcId="{8D635E37-05C1-4548-A788-446F05EAB24B}" destId="{9030C6B3-312B-4D11-B2F1-10E917F8E6BC}" srcOrd="0" destOrd="0" presId="urn:microsoft.com/office/officeart/2005/8/layout/vList2"/>
    <dgm:cxn modelId="{1B3254FF-F633-4419-9D1C-4647BCF81BB1}" type="presOf" srcId="{34C4FBC2-D7AE-4EA5-AF93-3E0BD2D2B1AD}" destId="{79A00A29-415A-416D-9F2F-75599011FE3C}" srcOrd="0" destOrd="0" presId="urn:microsoft.com/office/officeart/2005/8/layout/vList2"/>
    <dgm:cxn modelId="{17BF207D-3CF7-4348-9317-4A6620BB32A0}" type="presOf" srcId="{BAA5B5A8-DC78-4925-A36E-F3D82A033E66}" destId="{2CE228D6-4AFB-4E92-A91E-03CC72019829}" srcOrd="0" destOrd="0" presId="urn:microsoft.com/office/officeart/2005/8/layout/vList2"/>
    <dgm:cxn modelId="{3BCCD3E1-B163-4AD1-A143-8E123336F11D}" srcId="{C4CC7AE9-C34A-4E0B-AA8D-F140B7F791AC}" destId="{E69018FE-62E3-444A-B4A5-84F49470A44D}" srcOrd="1" destOrd="0" parTransId="{97A5936E-17FA-4E09-B21A-A8BBA3304C8E}" sibTransId="{FB45F2FB-D8B0-4F28-A38A-772D8D9EC924}"/>
    <dgm:cxn modelId="{C333D7C5-4007-4AB5-8326-46C1440549A8}" srcId="{C4CC7AE9-C34A-4E0B-AA8D-F140B7F791AC}" destId="{8D635E37-05C1-4548-A788-446F05EAB24B}" srcOrd="3" destOrd="0" parTransId="{49070BB7-F179-43C4-A380-2281E95ABB34}" sibTransId="{8B7B3D9B-85B2-4484-803D-24BC6B979F37}"/>
    <dgm:cxn modelId="{4C61DCF5-965A-4170-BC0A-165F58BFCBF8}" type="presOf" srcId="{D466D289-2464-4C34-934C-D0F52E673931}" destId="{AA4D9BD7-2C09-41E0-AC78-B29E7EF99BFA}" srcOrd="0" destOrd="0" presId="urn:microsoft.com/office/officeart/2005/8/layout/vList2"/>
    <dgm:cxn modelId="{3CEA7C98-36A5-420E-A1B1-639CB8EA7F6D}" srcId="{C4CC7AE9-C34A-4E0B-AA8D-F140B7F791AC}" destId="{34C4FBC2-D7AE-4EA5-AF93-3E0BD2D2B1AD}" srcOrd="2" destOrd="0" parTransId="{68131299-7BB5-42C0-B942-C3DCA6BB5AD8}" sibTransId="{8C8E3727-317C-42EF-900F-8031A6C8D927}"/>
    <dgm:cxn modelId="{3122EC0A-B91D-4631-AF1F-5321DF4E685C}" type="presParOf" srcId="{A419C2FA-D91F-443F-9071-61F08F6F089B}" destId="{2CE228D6-4AFB-4E92-A91E-03CC72019829}" srcOrd="0" destOrd="0" presId="urn:microsoft.com/office/officeart/2005/8/layout/vList2"/>
    <dgm:cxn modelId="{68A49DBF-772F-4FEC-B4AE-67AD1DEBF54F}" type="presParOf" srcId="{A419C2FA-D91F-443F-9071-61F08F6F089B}" destId="{EAA18F00-7471-4ECE-8D46-87E6D96911C9}" srcOrd="1" destOrd="0" presId="urn:microsoft.com/office/officeart/2005/8/layout/vList2"/>
    <dgm:cxn modelId="{D9768B83-E6AF-44D3-882B-80D28861B61E}" type="presParOf" srcId="{A419C2FA-D91F-443F-9071-61F08F6F089B}" destId="{8C35670C-98B3-4CE4-B272-1CE220E0E2A0}" srcOrd="2" destOrd="0" presId="urn:microsoft.com/office/officeart/2005/8/layout/vList2"/>
    <dgm:cxn modelId="{91AA5204-17BC-4B66-83B4-DF1C1CA40BBA}" type="presParOf" srcId="{A419C2FA-D91F-443F-9071-61F08F6F089B}" destId="{73097696-E532-4D86-B4A9-29C72F544A2C}" srcOrd="3" destOrd="0" presId="urn:microsoft.com/office/officeart/2005/8/layout/vList2"/>
    <dgm:cxn modelId="{2F875C15-F75B-4BF1-95C1-20EC636802AB}" type="presParOf" srcId="{A419C2FA-D91F-443F-9071-61F08F6F089B}" destId="{79A00A29-415A-416D-9F2F-75599011FE3C}" srcOrd="4" destOrd="0" presId="urn:microsoft.com/office/officeart/2005/8/layout/vList2"/>
    <dgm:cxn modelId="{8B7BF6CA-8CDE-4787-AAC9-AE812CBCB8C0}" type="presParOf" srcId="{A419C2FA-D91F-443F-9071-61F08F6F089B}" destId="{BC652984-E2CD-4E2A-A544-79E213664F4B}" srcOrd="5" destOrd="0" presId="urn:microsoft.com/office/officeart/2005/8/layout/vList2"/>
    <dgm:cxn modelId="{47D985D7-8879-466C-8F02-77E09722B39E}" type="presParOf" srcId="{A419C2FA-D91F-443F-9071-61F08F6F089B}" destId="{9030C6B3-312B-4D11-B2F1-10E917F8E6BC}" srcOrd="6" destOrd="0" presId="urn:microsoft.com/office/officeart/2005/8/layout/vList2"/>
    <dgm:cxn modelId="{AE0548C8-0439-4D5A-ADE1-0C6C7EC564D2}" type="presParOf" srcId="{A419C2FA-D91F-443F-9071-61F08F6F089B}" destId="{E1FB5A9E-88F9-4E0D-BCCA-26B612E24BFE}" srcOrd="7" destOrd="0" presId="urn:microsoft.com/office/officeart/2005/8/layout/vList2"/>
    <dgm:cxn modelId="{EF58A1F8-4A11-4FB8-B252-8A33AD504C69}" type="presParOf" srcId="{A419C2FA-D91F-443F-9071-61F08F6F089B}" destId="{AA4D9BD7-2C09-41E0-AC78-B29E7EF99BFA}" srcOrd="8"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3C23F795-5FEB-4F33-96AA-079C63A230AE}" type="doc">
      <dgm:prSet loTypeId="urn:microsoft.com/office/officeart/2005/8/layout/chevron1" loCatId="process" qsTypeId="urn:microsoft.com/office/officeart/2005/8/quickstyle/simple3" qsCatId="simple" csTypeId="urn:microsoft.com/office/officeart/2005/8/colors/accent4_1" csCatId="accent4" phldr="1"/>
      <dgm:spPr/>
    </dgm:pt>
    <dgm:pt modelId="{CEE5E923-D41F-4A0A-AECA-08F17F45D9B5}">
      <dgm:prSet phldrT="[Text]"/>
      <dgm:spPr>
        <a:solidFill>
          <a:srgbClr val="F5EFFF"/>
        </a:solidFill>
      </dgm:spPr>
      <dgm:t>
        <a:bodyPr/>
        <a:lstStyle/>
        <a:p>
          <a:r>
            <a:rPr lang="fa-IR" dirty="0" smtClean="0"/>
            <a:t>ساده کردن کار</a:t>
          </a:r>
          <a:endParaRPr lang="en-US" dirty="0"/>
        </a:p>
      </dgm:t>
    </dgm:pt>
    <dgm:pt modelId="{8EC50E0E-D195-4CDC-98A9-933209D00E98}" type="parTrans" cxnId="{0A6B58F9-EC1D-4242-BBDD-79D6E436F5D1}">
      <dgm:prSet/>
      <dgm:spPr/>
      <dgm:t>
        <a:bodyPr/>
        <a:lstStyle/>
        <a:p>
          <a:endParaRPr lang="en-US"/>
        </a:p>
      </dgm:t>
    </dgm:pt>
    <dgm:pt modelId="{B9DB7656-A50E-4EE8-AFB1-687CFEA3441D}" type="sibTrans" cxnId="{0A6B58F9-EC1D-4242-BBDD-79D6E436F5D1}">
      <dgm:prSet/>
      <dgm:spPr/>
      <dgm:t>
        <a:bodyPr/>
        <a:lstStyle/>
        <a:p>
          <a:endParaRPr lang="en-US"/>
        </a:p>
      </dgm:t>
    </dgm:pt>
    <dgm:pt modelId="{D4379C89-A2D5-40F6-8217-5C95EE472615}">
      <dgm:prSet phldrT="[Text]"/>
      <dgm:spPr>
        <a:solidFill>
          <a:srgbClr val="F5EFFF"/>
        </a:solidFill>
      </dgm:spPr>
      <dgm:t>
        <a:bodyPr/>
        <a:lstStyle/>
        <a:p>
          <a:r>
            <a:rPr lang="fa-IR" dirty="0" smtClean="0"/>
            <a:t>گردش شغلی</a:t>
          </a:r>
          <a:endParaRPr lang="en-US" dirty="0"/>
        </a:p>
      </dgm:t>
    </dgm:pt>
    <dgm:pt modelId="{4F3AE369-9C82-4219-B2A1-9E7F521F1619}" type="parTrans" cxnId="{565D94A3-3361-4640-808C-31FEE8A1B2AD}">
      <dgm:prSet/>
      <dgm:spPr/>
      <dgm:t>
        <a:bodyPr/>
        <a:lstStyle/>
        <a:p>
          <a:endParaRPr lang="en-US"/>
        </a:p>
      </dgm:t>
    </dgm:pt>
    <dgm:pt modelId="{CCF95891-D249-4CA3-BA97-4BED9493F3B2}" type="sibTrans" cxnId="{565D94A3-3361-4640-808C-31FEE8A1B2AD}">
      <dgm:prSet/>
      <dgm:spPr/>
      <dgm:t>
        <a:bodyPr/>
        <a:lstStyle/>
        <a:p>
          <a:endParaRPr lang="en-US"/>
        </a:p>
      </dgm:t>
    </dgm:pt>
    <dgm:pt modelId="{2EEF477D-E1F2-4839-B563-628153C15B01}">
      <dgm:prSet phldrT="[Text]"/>
      <dgm:spPr>
        <a:solidFill>
          <a:srgbClr val="F5EFFF"/>
        </a:solidFill>
      </dgm:spPr>
      <dgm:t>
        <a:bodyPr/>
        <a:lstStyle/>
        <a:p>
          <a:r>
            <a:rPr lang="fa-IR" dirty="0" smtClean="0"/>
            <a:t>توسعه شغلی</a:t>
          </a:r>
          <a:endParaRPr lang="en-US" dirty="0"/>
        </a:p>
      </dgm:t>
    </dgm:pt>
    <dgm:pt modelId="{E62A9366-21FC-43EF-AF4A-EA1398E3F675}" type="parTrans" cxnId="{59A8B43F-892A-4C98-8295-F31372A95AD1}">
      <dgm:prSet/>
      <dgm:spPr/>
      <dgm:t>
        <a:bodyPr/>
        <a:lstStyle/>
        <a:p>
          <a:endParaRPr lang="en-US"/>
        </a:p>
      </dgm:t>
    </dgm:pt>
    <dgm:pt modelId="{444A6313-D536-49DC-90BC-E500DD6C8F26}" type="sibTrans" cxnId="{59A8B43F-892A-4C98-8295-F31372A95AD1}">
      <dgm:prSet/>
      <dgm:spPr/>
      <dgm:t>
        <a:bodyPr/>
        <a:lstStyle/>
        <a:p>
          <a:endParaRPr lang="en-US"/>
        </a:p>
      </dgm:t>
    </dgm:pt>
    <dgm:pt modelId="{7287ED51-E9B2-4F0D-B258-CFC5C902440B}">
      <dgm:prSet phldrT="[Text]"/>
      <dgm:spPr>
        <a:solidFill>
          <a:srgbClr val="F5EFFF"/>
        </a:solidFill>
      </dgm:spPr>
      <dgm:t>
        <a:bodyPr/>
        <a:lstStyle/>
        <a:p>
          <a:r>
            <a:rPr lang="fa-IR" dirty="0" smtClean="0"/>
            <a:t>تقویت شغل</a:t>
          </a:r>
          <a:endParaRPr lang="en-US" dirty="0"/>
        </a:p>
      </dgm:t>
    </dgm:pt>
    <dgm:pt modelId="{78547C2F-6F66-4476-A2FA-B369298462F8}" type="parTrans" cxnId="{AF984133-8084-4A6A-8573-A08D1CBC7051}">
      <dgm:prSet/>
      <dgm:spPr/>
      <dgm:t>
        <a:bodyPr/>
        <a:lstStyle/>
        <a:p>
          <a:endParaRPr lang="en-US"/>
        </a:p>
      </dgm:t>
    </dgm:pt>
    <dgm:pt modelId="{701A3DF6-A3F5-4354-BC01-984BD7086D01}" type="sibTrans" cxnId="{AF984133-8084-4A6A-8573-A08D1CBC7051}">
      <dgm:prSet/>
      <dgm:spPr/>
      <dgm:t>
        <a:bodyPr/>
        <a:lstStyle/>
        <a:p>
          <a:endParaRPr lang="en-US"/>
        </a:p>
      </dgm:t>
    </dgm:pt>
    <dgm:pt modelId="{5B94B8DB-2F1F-470E-A7D5-1FB8134D91CD}" type="pres">
      <dgm:prSet presAssocID="{3C23F795-5FEB-4F33-96AA-079C63A230AE}" presName="Name0" presStyleCnt="0">
        <dgm:presLayoutVars>
          <dgm:dir/>
          <dgm:animLvl val="lvl"/>
          <dgm:resizeHandles val="exact"/>
        </dgm:presLayoutVars>
      </dgm:prSet>
      <dgm:spPr/>
    </dgm:pt>
    <dgm:pt modelId="{904C3940-5C5B-4A3D-9B05-4BC6D3951268}" type="pres">
      <dgm:prSet presAssocID="{CEE5E923-D41F-4A0A-AECA-08F17F45D9B5}" presName="parTxOnly" presStyleLbl="node1" presStyleIdx="0" presStyleCnt="4">
        <dgm:presLayoutVars>
          <dgm:chMax val="0"/>
          <dgm:chPref val="0"/>
          <dgm:bulletEnabled val="1"/>
        </dgm:presLayoutVars>
      </dgm:prSet>
      <dgm:spPr>
        <a:prstGeom prst="flowChartTerminator">
          <a:avLst/>
        </a:prstGeom>
      </dgm:spPr>
      <dgm:t>
        <a:bodyPr/>
        <a:lstStyle/>
        <a:p>
          <a:endParaRPr lang="en-US"/>
        </a:p>
      </dgm:t>
    </dgm:pt>
    <dgm:pt modelId="{888FB39F-D44D-4D85-B680-BDF98C8B7D4D}" type="pres">
      <dgm:prSet presAssocID="{B9DB7656-A50E-4EE8-AFB1-687CFEA3441D}" presName="parTxOnlySpace" presStyleCnt="0"/>
      <dgm:spPr/>
    </dgm:pt>
    <dgm:pt modelId="{1D8AA354-3132-4028-AB27-BB1D812FBEB4}" type="pres">
      <dgm:prSet presAssocID="{D4379C89-A2D5-40F6-8217-5C95EE472615}" presName="parTxOnly" presStyleLbl="node1" presStyleIdx="1" presStyleCnt="4">
        <dgm:presLayoutVars>
          <dgm:chMax val="0"/>
          <dgm:chPref val="0"/>
          <dgm:bulletEnabled val="1"/>
        </dgm:presLayoutVars>
      </dgm:prSet>
      <dgm:spPr>
        <a:prstGeom prst="flowChartTerminator">
          <a:avLst/>
        </a:prstGeom>
      </dgm:spPr>
      <dgm:t>
        <a:bodyPr/>
        <a:lstStyle/>
        <a:p>
          <a:endParaRPr lang="en-US"/>
        </a:p>
      </dgm:t>
    </dgm:pt>
    <dgm:pt modelId="{073577F4-97E4-412A-BD89-81147D66C923}" type="pres">
      <dgm:prSet presAssocID="{CCF95891-D249-4CA3-BA97-4BED9493F3B2}" presName="parTxOnlySpace" presStyleCnt="0"/>
      <dgm:spPr/>
    </dgm:pt>
    <dgm:pt modelId="{03487A96-B56A-4A10-91DE-7035EBAB0BAC}" type="pres">
      <dgm:prSet presAssocID="{2EEF477D-E1F2-4839-B563-628153C15B01}" presName="parTxOnly" presStyleLbl="node1" presStyleIdx="2" presStyleCnt="4">
        <dgm:presLayoutVars>
          <dgm:chMax val="0"/>
          <dgm:chPref val="0"/>
          <dgm:bulletEnabled val="1"/>
        </dgm:presLayoutVars>
      </dgm:prSet>
      <dgm:spPr>
        <a:prstGeom prst="flowChartTerminator">
          <a:avLst/>
        </a:prstGeom>
      </dgm:spPr>
      <dgm:t>
        <a:bodyPr/>
        <a:lstStyle/>
        <a:p>
          <a:endParaRPr lang="en-US"/>
        </a:p>
      </dgm:t>
    </dgm:pt>
    <dgm:pt modelId="{DB4E575A-A49E-4C94-A7E5-8630656EF893}" type="pres">
      <dgm:prSet presAssocID="{444A6313-D536-49DC-90BC-E500DD6C8F26}" presName="parTxOnlySpace" presStyleCnt="0"/>
      <dgm:spPr/>
    </dgm:pt>
    <dgm:pt modelId="{5483A367-46B0-4463-A90D-45BF4FB63745}" type="pres">
      <dgm:prSet presAssocID="{7287ED51-E9B2-4F0D-B258-CFC5C902440B}" presName="parTxOnly" presStyleLbl="node1" presStyleIdx="3" presStyleCnt="4">
        <dgm:presLayoutVars>
          <dgm:chMax val="0"/>
          <dgm:chPref val="0"/>
          <dgm:bulletEnabled val="1"/>
        </dgm:presLayoutVars>
      </dgm:prSet>
      <dgm:spPr>
        <a:prstGeom prst="flowChartTerminator">
          <a:avLst/>
        </a:prstGeom>
      </dgm:spPr>
      <dgm:t>
        <a:bodyPr/>
        <a:lstStyle/>
        <a:p>
          <a:endParaRPr lang="en-US"/>
        </a:p>
      </dgm:t>
    </dgm:pt>
  </dgm:ptLst>
  <dgm:cxnLst>
    <dgm:cxn modelId="{1EC693BC-DBEF-4F29-93C4-D7A054E4F2E5}" type="presOf" srcId="{3C23F795-5FEB-4F33-96AA-079C63A230AE}" destId="{5B94B8DB-2F1F-470E-A7D5-1FB8134D91CD}" srcOrd="0" destOrd="0" presId="urn:microsoft.com/office/officeart/2005/8/layout/chevron1"/>
    <dgm:cxn modelId="{C318078A-D896-4D54-882D-42B14BD7F7E4}" type="presOf" srcId="{7287ED51-E9B2-4F0D-B258-CFC5C902440B}" destId="{5483A367-46B0-4463-A90D-45BF4FB63745}" srcOrd="0" destOrd="0" presId="urn:microsoft.com/office/officeart/2005/8/layout/chevron1"/>
    <dgm:cxn modelId="{59A8B43F-892A-4C98-8295-F31372A95AD1}" srcId="{3C23F795-5FEB-4F33-96AA-079C63A230AE}" destId="{2EEF477D-E1F2-4839-B563-628153C15B01}" srcOrd="2" destOrd="0" parTransId="{E62A9366-21FC-43EF-AF4A-EA1398E3F675}" sibTransId="{444A6313-D536-49DC-90BC-E500DD6C8F26}"/>
    <dgm:cxn modelId="{7511F77B-DF9C-43A2-B939-AC8E53F2A201}" type="presOf" srcId="{CEE5E923-D41F-4A0A-AECA-08F17F45D9B5}" destId="{904C3940-5C5B-4A3D-9B05-4BC6D3951268}" srcOrd="0" destOrd="0" presId="urn:microsoft.com/office/officeart/2005/8/layout/chevron1"/>
    <dgm:cxn modelId="{AF984133-8084-4A6A-8573-A08D1CBC7051}" srcId="{3C23F795-5FEB-4F33-96AA-079C63A230AE}" destId="{7287ED51-E9B2-4F0D-B258-CFC5C902440B}" srcOrd="3" destOrd="0" parTransId="{78547C2F-6F66-4476-A2FA-B369298462F8}" sibTransId="{701A3DF6-A3F5-4354-BC01-984BD7086D01}"/>
    <dgm:cxn modelId="{031D864D-F175-4EEF-9F14-0A1A7183CD5A}" type="presOf" srcId="{2EEF477D-E1F2-4839-B563-628153C15B01}" destId="{03487A96-B56A-4A10-91DE-7035EBAB0BAC}" srcOrd="0" destOrd="0" presId="urn:microsoft.com/office/officeart/2005/8/layout/chevron1"/>
    <dgm:cxn modelId="{565D94A3-3361-4640-808C-31FEE8A1B2AD}" srcId="{3C23F795-5FEB-4F33-96AA-079C63A230AE}" destId="{D4379C89-A2D5-40F6-8217-5C95EE472615}" srcOrd="1" destOrd="0" parTransId="{4F3AE369-9C82-4219-B2A1-9E7F521F1619}" sibTransId="{CCF95891-D249-4CA3-BA97-4BED9493F3B2}"/>
    <dgm:cxn modelId="{5F88A7C0-E390-41E3-91D5-E32177B7ADA4}" type="presOf" srcId="{D4379C89-A2D5-40F6-8217-5C95EE472615}" destId="{1D8AA354-3132-4028-AB27-BB1D812FBEB4}" srcOrd="0" destOrd="0" presId="urn:microsoft.com/office/officeart/2005/8/layout/chevron1"/>
    <dgm:cxn modelId="{0A6B58F9-EC1D-4242-BBDD-79D6E436F5D1}" srcId="{3C23F795-5FEB-4F33-96AA-079C63A230AE}" destId="{CEE5E923-D41F-4A0A-AECA-08F17F45D9B5}" srcOrd="0" destOrd="0" parTransId="{8EC50E0E-D195-4CDC-98A9-933209D00E98}" sibTransId="{B9DB7656-A50E-4EE8-AFB1-687CFEA3441D}"/>
    <dgm:cxn modelId="{5BD87A7E-6301-4381-A508-B1FF2A491638}" type="presParOf" srcId="{5B94B8DB-2F1F-470E-A7D5-1FB8134D91CD}" destId="{904C3940-5C5B-4A3D-9B05-4BC6D3951268}" srcOrd="0" destOrd="0" presId="urn:microsoft.com/office/officeart/2005/8/layout/chevron1"/>
    <dgm:cxn modelId="{A3720FF0-13B1-4167-B074-F56AA1117E39}" type="presParOf" srcId="{5B94B8DB-2F1F-470E-A7D5-1FB8134D91CD}" destId="{888FB39F-D44D-4D85-B680-BDF98C8B7D4D}" srcOrd="1" destOrd="0" presId="urn:microsoft.com/office/officeart/2005/8/layout/chevron1"/>
    <dgm:cxn modelId="{99C3423B-F930-4759-B1CB-AB0BD97F8B0C}" type="presParOf" srcId="{5B94B8DB-2F1F-470E-A7D5-1FB8134D91CD}" destId="{1D8AA354-3132-4028-AB27-BB1D812FBEB4}" srcOrd="2" destOrd="0" presId="urn:microsoft.com/office/officeart/2005/8/layout/chevron1"/>
    <dgm:cxn modelId="{174A97F6-9681-485B-9D49-A106AB42F01A}" type="presParOf" srcId="{5B94B8DB-2F1F-470E-A7D5-1FB8134D91CD}" destId="{073577F4-97E4-412A-BD89-81147D66C923}" srcOrd="3" destOrd="0" presId="urn:microsoft.com/office/officeart/2005/8/layout/chevron1"/>
    <dgm:cxn modelId="{5C1F3864-801F-417A-85D9-B94F37C2CFFF}" type="presParOf" srcId="{5B94B8DB-2F1F-470E-A7D5-1FB8134D91CD}" destId="{03487A96-B56A-4A10-91DE-7035EBAB0BAC}" srcOrd="4" destOrd="0" presId="urn:microsoft.com/office/officeart/2005/8/layout/chevron1"/>
    <dgm:cxn modelId="{940329BF-8E01-4DA4-9F99-0834E7D0BCC5}" type="presParOf" srcId="{5B94B8DB-2F1F-470E-A7D5-1FB8134D91CD}" destId="{DB4E575A-A49E-4C94-A7E5-8630656EF893}" srcOrd="5" destOrd="0" presId="urn:microsoft.com/office/officeart/2005/8/layout/chevron1"/>
    <dgm:cxn modelId="{E6608A6D-6D8B-4854-800A-09E272D63D81}" type="presParOf" srcId="{5B94B8DB-2F1F-470E-A7D5-1FB8134D91CD}" destId="{5483A367-46B0-4463-A90D-45BF4FB63745}" srcOrd="6" destOrd="0" presId="urn:microsoft.com/office/officeart/2005/8/layout/chevron1"/>
  </dgm:cxnLst>
  <dgm:bg/>
  <dgm:whole/>
</dgm:dataModel>
</file>

<file path=ppt/diagrams/data9.xml><?xml version="1.0" encoding="utf-8"?>
<dgm:dataModel xmlns:dgm="http://schemas.openxmlformats.org/drawingml/2006/diagram" xmlns:a="http://schemas.openxmlformats.org/drawingml/2006/main">
  <dgm:ptLst>
    <dgm:pt modelId="{B36C444D-A98D-42BB-BDBE-A9824F336635}" type="doc">
      <dgm:prSet loTypeId="urn:microsoft.com/office/officeart/2005/8/layout/hList1" loCatId="list" qsTypeId="urn:microsoft.com/office/officeart/2005/8/quickstyle/simple3" qsCatId="simple" csTypeId="urn:microsoft.com/office/officeart/2005/8/colors/colorful1" csCatId="colorful" phldr="1"/>
      <dgm:spPr/>
      <dgm:t>
        <a:bodyPr/>
        <a:lstStyle/>
        <a:p>
          <a:endParaRPr lang="en-US"/>
        </a:p>
      </dgm:t>
    </dgm:pt>
    <dgm:pt modelId="{75D779A3-C9A6-4454-9495-E609C30F3A28}">
      <dgm:prSet phldrT="[Text]" custT="1"/>
      <dgm:spPr/>
      <dgm:t>
        <a:bodyPr/>
        <a:lstStyle/>
        <a:p>
          <a:r>
            <a:rPr lang="fa-IR" sz="900" dirty="0" smtClean="0">
              <a:cs typeface="+mj-cs"/>
            </a:rPr>
            <a:t>افق برنامه ریزی </a:t>
          </a:r>
          <a:endParaRPr lang="en-US" sz="900" dirty="0">
            <a:cs typeface="+mj-cs"/>
          </a:endParaRPr>
        </a:p>
      </dgm:t>
    </dgm:pt>
    <dgm:pt modelId="{26F7A257-C0F7-41A0-A54E-824ED9400733}" type="parTrans" cxnId="{3384B9E1-ED8E-45D8-A983-17785A799D4C}">
      <dgm:prSet/>
      <dgm:spPr/>
      <dgm:t>
        <a:bodyPr/>
        <a:lstStyle/>
        <a:p>
          <a:endParaRPr lang="en-US"/>
        </a:p>
      </dgm:t>
    </dgm:pt>
    <dgm:pt modelId="{CF3B3C9B-03AF-4E3E-92C8-76F0647FB27C}" type="sibTrans" cxnId="{3384B9E1-ED8E-45D8-A983-17785A799D4C}">
      <dgm:prSet/>
      <dgm:spPr/>
      <dgm:t>
        <a:bodyPr/>
        <a:lstStyle/>
        <a:p>
          <a:endParaRPr lang="en-US"/>
        </a:p>
      </dgm:t>
    </dgm:pt>
    <dgm:pt modelId="{8598C87D-6ACA-490D-A347-B75F3E23BA7F}">
      <dgm:prSet phldrT="[Text]" custT="1"/>
      <dgm:spPr>
        <a:solidFill>
          <a:schemeClr val="bg1"/>
        </a:solidFill>
        <a:ln>
          <a:solidFill>
            <a:srgbClr val="C000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46535B77-3A53-4AAB-90EE-D2035EE94C4C}" type="parTrans" cxnId="{6EFAE04F-4C52-4950-AE7D-72B71EF6113D}">
      <dgm:prSet/>
      <dgm:spPr/>
      <dgm:t>
        <a:bodyPr/>
        <a:lstStyle/>
        <a:p>
          <a:endParaRPr lang="en-US"/>
        </a:p>
      </dgm:t>
    </dgm:pt>
    <dgm:pt modelId="{0F7135F2-2271-4093-88E6-442A0293C6AE}" type="sibTrans" cxnId="{6EFAE04F-4C52-4950-AE7D-72B71EF6113D}">
      <dgm:prSet/>
      <dgm:spPr/>
      <dgm:t>
        <a:bodyPr/>
        <a:lstStyle/>
        <a:p>
          <a:endParaRPr lang="en-US"/>
        </a:p>
      </dgm:t>
    </dgm:pt>
    <dgm:pt modelId="{A2C61162-0F25-4363-AE0D-CE0540873FD8}">
      <dgm:prSet phldrT="[Text]" custT="1"/>
      <dgm:spPr/>
      <dgm:t>
        <a:bodyPr/>
        <a:lstStyle/>
        <a:p>
          <a:r>
            <a:rPr lang="fa-IR" sz="900" dirty="0" smtClean="0">
              <a:cs typeface="+mj-cs"/>
            </a:rPr>
            <a:t>نوع و کیفیت اطلاعات در دسترس</a:t>
          </a:r>
          <a:endParaRPr lang="en-US" sz="900" dirty="0">
            <a:cs typeface="+mj-cs"/>
          </a:endParaRPr>
        </a:p>
      </dgm:t>
    </dgm:pt>
    <dgm:pt modelId="{3A0EF95B-E164-404C-BD0D-65B3C8229934}" type="parTrans" cxnId="{124DDD7D-5338-4330-BF4C-A5B4DC097873}">
      <dgm:prSet/>
      <dgm:spPr/>
      <dgm:t>
        <a:bodyPr/>
        <a:lstStyle/>
        <a:p>
          <a:endParaRPr lang="en-US"/>
        </a:p>
      </dgm:t>
    </dgm:pt>
    <dgm:pt modelId="{CAC5A878-09AB-4214-B21B-4D1C93F946FA}" type="sibTrans" cxnId="{124DDD7D-5338-4330-BF4C-A5B4DC097873}">
      <dgm:prSet/>
      <dgm:spPr/>
      <dgm:t>
        <a:bodyPr/>
        <a:lstStyle/>
        <a:p>
          <a:endParaRPr lang="en-US"/>
        </a:p>
      </dgm:t>
    </dgm:pt>
    <dgm:pt modelId="{A38C153F-EF7F-4D59-812D-EB1A1BAD8219}">
      <dgm:prSet phldrT="[Text]" custT="1"/>
      <dgm:spPr>
        <a:solidFill>
          <a:schemeClr val="bg1"/>
        </a:solidFill>
        <a:ln>
          <a:solidFill>
            <a:srgbClr val="003300">
              <a:alpha val="90000"/>
            </a:srgbClr>
          </a:solidFill>
        </a:ln>
      </dgm:spPr>
      <dgm:t>
        <a:bodyPr/>
        <a:lstStyle/>
        <a:p>
          <a:pPr rtl="1"/>
          <a:endParaRPr lang="en-US" sz="900" dirty="0">
            <a:solidFill>
              <a:sysClr val="windowText" lastClr="000000"/>
            </a:solidFill>
          </a:endParaRPr>
        </a:p>
      </dgm:t>
    </dgm:pt>
    <dgm:pt modelId="{F4412B88-BB02-44EB-88DB-7730BEB52291}" type="parTrans" cxnId="{411B318D-CC94-40C8-830C-80A8EFACA6CB}">
      <dgm:prSet/>
      <dgm:spPr/>
      <dgm:t>
        <a:bodyPr/>
        <a:lstStyle/>
        <a:p>
          <a:endParaRPr lang="en-US"/>
        </a:p>
      </dgm:t>
    </dgm:pt>
    <dgm:pt modelId="{3D5910D0-47FF-4C88-98F1-8C1EEA76113A}" type="sibTrans" cxnId="{411B318D-CC94-40C8-830C-80A8EFACA6CB}">
      <dgm:prSet/>
      <dgm:spPr/>
      <dgm:t>
        <a:bodyPr/>
        <a:lstStyle/>
        <a:p>
          <a:endParaRPr lang="en-US"/>
        </a:p>
      </dgm:t>
    </dgm:pt>
    <dgm:pt modelId="{7ABB466A-49D6-459C-B016-3F653FC3B756}">
      <dgm:prSet phldrT="[Text]" custT="1"/>
      <dgm:spPr/>
      <dgm:t>
        <a:bodyPr/>
        <a:lstStyle/>
        <a:p>
          <a:r>
            <a:rPr lang="fa-IR" sz="900" dirty="0" smtClean="0">
              <a:cs typeface="+mj-cs"/>
            </a:rPr>
            <a:t>ماهیت مشاغل</a:t>
          </a:r>
          <a:endParaRPr lang="en-US" sz="900" dirty="0">
            <a:cs typeface="+mj-cs"/>
          </a:endParaRPr>
        </a:p>
      </dgm:t>
    </dgm:pt>
    <dgm:pt modelId="{7B7DFC08-C25E-46CA-9D92-A1E999D53BC1}" type="parTrans" cxnId="{918B39D0-1FFD-401B-9DF4-393377879318}">
      <dgm:prSet/>
      <dgm:spPr/>
      <dgm:t>
        <a:bodyPr/>
        <a:lstStyle/>
        <a:p>
          <a:endParaRPr lang="en-US"/>
        </a:p>
      </dgm:t>
    </dgm:pt>
    <dgm:pt modelId="{C78FDC89-BDD6-4287-B631-C88FCB6D05D9}" type="sibTrans" cxnId="{918B39D0-1FFD-401B-9DF4-393377879318}">
      <dgm:prSet/>
      <dgm:spPr/>
      <dgm:t>
        <a:bodyPr/>
        <a:lstStyle/>
        <a:p>
          <a:endParaRPr lang="en-US"/>
        </a:p>
      </dgm:t>
    </dgm:pt>
    <dgm:pt modelId="{7A89D16B-3119-4FD3-A961-81BB7906E26C}">
      <dgm:prSet phldrT="[Text]" custT="1"/>
      <dgm:spPr>
        <a:solidFill>
          <a:schemeClr val="bg1"/>
        </a:solidFill>
        <a:ln>
          <a:solidFill>
            <a:srgbClr val="0033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60F8B10B-FB57-4AF8-AE29-82A360B8C363}" type="sibTrans" cxnId="{47814093-78C5-4F92-B615-611E77D70E38}">
      <dgm:prSet/>
      <dgm:spPr/>
      <dgm:t>
        <a:bodyPr/>
        <a:lstStyle/>
        <a:p>
          <a:endParaRPr lang="en-US"/>
        </a:p>
      </dgm:t>
    </dgm:pt>
    <dgm:pt modelId="{95C9322C-02AE-45D3-A271-4DC03F7D1DF4}" type="parTrans" cxnId="{47814093-78C5-4F92-B615-611E77D70E38}">
      <dgm:prSet/>
      <dgm:spPr/>
      <dgm:t>
        <a:bodyPr/>
        <a:lstStyle/>
        <a:p>
          <a:endParaRPr lang="en-US"/>
        </a:p>
      </dgm:t>
    </dgm:pt>
    <dgm:pt modelId="{905A370B-16D9-4997-AE5F-F9D9183FCFEA}">
      <dgm:prSet phldrT="[Text]" custT="1"/>
      <dgm:spPr>
        <a:solidFill>
          <a:schemeClr val="bg1"/>
        </a:solidFill>
        <a:ln>
          <a:solidFill>
            <a:srgbClr val="0033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2976C54C-2C0B-4B39-965E-562C4A451D35}" type="parTrans" cxnId="{C8F27D90-D89B-45B9-9318-91539A202C0C}">
      <dgm:prSet/>
      <dgm:spPr/>
      <dgm:t>
        <a:bodyPr/>
        <a:lstStyle/>
        <a:p>
          <a:endParaRPr lang="en-US"/>
        </a:p>
      </dgm:t>
    </dgm:pt>
    <dgm:pt modelId="{6826A9BE-B207-48FB-A558-46A3823F884A}" type="sibTrans" cxnId="{C8F27D90-D89B-45B9-9318-91539A202C0C}">
      <dgm:prSet/>
      <dgm:spPr/>
      <dgm:t>
        <a:bodyPr/>
        <a:lstStyle/>
        <a:p>
          <a:endParaRPr lang="en-US"/>
        </a:p>
      </dgm:t>
    </dgm:pt>
    <dgm:pt modelId="{AA8ECABF-4F8F-45E0-98ED-275AC8912ABA}">
      <dgm:prSet phldrT="[Text]" custT="1"/>
      <dgm:spPr>
        <a:solidFill>
          <a:schemeClr val="bg1"/>
        </a:solidFill>
        <a:ln>
          <a:solidFill>
            <a:srgbClr val="0033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6AED2222-CC8D-4C20-8BE9-425DDCFA56CC}" type="parTrans" cxnId="{A176E2FF-22FC-401A-B34E-65587FBAC69E}">
      <dgm:prSet/>
      <dgm:spPr/>
      <dgm:t>
        <a:bodyPr/>
        <a:lstStyle/>
        <a:p>
          <a:endParaRPr lang="en-US"/>
        </a:p>
      </dgm:t>
    </dgm:pt>
    <dgm:pt modelId="{1F334C60-CD34-451A-92E9-4895AB00667D}" type="sibTrans" cxnId="{A176E2FF-22FC-401A-B34E-65587FBAC69E}">
      <dgm:prSet/>
      <dgm:spPr/>
      <dgm:t>
        <a:bodyPr/>
        <a:lstStyle/>
        <a:p>
          <a:endParaRPr lang="en-US"/>
        </a:p>
      </dgm:t>
    </dgm:pt>
    <dgm:pt modelId="{228002E2-2E1D-4AC0-84EF-1BBF4421DCD1}">
      <dgm:prSet phldrT="[Text]" custT="1"/>
      <dgm:spPr>
        <a:solidFill>
          <a:schemeClr val="bg1"/>
        </a:solidFill>
        <a:ln>
          <a:solidFill>
            <a:srgbClr val="0033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C547DDFE-A871-42B3-B1F2-222C946AC46A}" type="parTrans" cxnId="{982098F3-8995-4024-ACD0-3F8BB6486174}">
      <dgm:prSet/>
      <dgm:spPr/>
      <dgm:t>
        <a:bodyPr/>
        <a:lstStyle/>
        <a:p>
          <a:endParaRPr lang="en-US"/>
        </a:p>
      </dgm:t>
    </dgm:pt>
    <dgm:pt modelId="{E1B9FD4E-5807-467A-9EBA-2D1ADC6347B3}" type="sibTrans" cxnId="{982098F3-8995-4024-ACD0-3F8BB6486174}">
      <dgm:prSet/>
      <dgm:spPr/>
      <dgm:t>
        <a:bodyPr/>
        <a:lstStyle/>
        <a:p>
          <a:endParaRPr lang="en-US"/>
        </a:p>
      </dgm:t>
    </dgm:pt>
    <dgm:pt modelId="{4A69DD86-AA63-482C-9501-92EA380648ED}">
      <dgm:prSet phldrT="[Text]" custT="1"/>
      <dgm:spPr>
        <a:solidFill>
          <a:schemeClr val="bg1"/>
        </a:solidFill>
        <a:ln>
          <a:solidFill>
            <a:srgbClr val="0033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B53ABF31-8F19-4141-97D8-AC6F2BCFA311}" type="parTrans" cxnId="{B89E0950-E461-49DE-A71A-B74C1F1722A5}">
      <dgm:prSet/>
      <dgm:spPr/>
      <dgm:t>
        <a:bodyPr/>
        <a:lstStyle/>
        <a:p>
          <a:endParaRPr lang="en-US"/>
        </a:p>
      </dgm:t>
    </dgm:pt>
    <dgm:pt modelId="{5F12B3B3-54CF-4808-9597-6BAE053ACB0D}" type="sibTrans" cxnId="{B89E0950-E461-49DE-A71A-B74C1F1722A5}">
      <dgm:prSet/>
      <dgm:spPr/>
      <dgm:t>
        <a:bodyPr/>
        <a:lstStyle/>
        <a:p>
          <a:endParaRPr lang="en-US"/>
        </a:p>
      </dgm:t>
    </dgm:pt>
    <dgm:pt modelId="{BF95D027-606A-45C8-B619-2C3FB5637D6F}">
      <dgm:prSet phldrT="[Text]" custT="1"/>
      <dgm:spPr>
        <a:solidFill>
          <a:schemeClr val="bg1"/>
        </a:solidFill>
        <a:ln>
          <a:solidFill>
            <a:srgbClr val="C000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25FC946F-3012-407C-BAD8-23D1B16B25C5}" type="parTrans" cxnId="{0511C9A9-9462-4F86-BF70-D6598EE11B61}">
      <dgm:prSet/>
      <dgm:spPr/>
      <dgm:t>
        <a:bodyPr/>
        <a:lstStyle/>
        <a:p>
          <a:endParaRPr lang="en-US"/>
        </a:p>
      </dgm:t>
    </dgm:pt>
    <dgm:pt modelId="{CE1258FC-6EF0-460E-827C-F0B6554D5E0D}" type="sibTrans" cxnId="{0511C9A9-9462-4F86-BF70-D6598EE11B61}">
      <dgm:prSet/>
      <dgm:spPr/>
      <dgm:t>
        <a:bodyPr/>
        <a:lstStyle/>
        <a:p>
          <a:endParaRPr lang="en-US"/>
        </a:p>
      </dgm:t>
    </dgm:pt>
    <dgm:pt modelId="{535BAFE3-FFA0-4E5D-B153-3814415CA2D3}">
      <dgm:prSet phldrT="[Text]" custT="1"/>
      <dgm:spPr>
        <a:solidFill>
          <a:schemeClr val="bg1"/>
        </a:solidFill>
        <a:ln>
          <a:solidFill>
            <a:srgbClr val="C000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BD4EAF83-E4C0-4409-8A7A-FE2FCA4FCEAB}" type="parTrans" cxnId="{50CF6D05-4BC2-4A37-B90F-0B58D0867CEE}">
      <dgm:prSet/>
      <dgm:spPr/>
      <dgm:t>
        <a:bodyPr/>
        <a:lstStyle/>
        <a:p>
          <a:endParaRPr lang="en-US"/>
        </a:p>
      </dgm:t>
    </dgm:pt>
    <dgm:pt modelId="{B66466CB-63E4-4AC4-82BE-BFC23612EC17}" type="sibTrans" cxnId="{50CF6D05-4BC2-4A37-B90F-0B58D0867CEE}">
      <dgm:prSet/>
      <dgm:spPr/>
      <dgm:t>
        <a:bodyPr/>
        <a:lstStyle/>
        <a:p>
          <a:endParaRPr lang="en-US"/>
        </a:p>
      </dgm:t>
    </dgm:pt>
    <dgm:pt modelId="{38AC11B1-328F-42AE-95F1-82EA5140EFA8}">
      <dgm:prSet phldrT="[Text]" custT="1"/>
      <dgm:spPr>
        <a:solidFill>
          <a:schemeClr val="bg1"/>
        </a:solidFill>
        <a:ln>
          <a:solidFill>
            <a:srgbClr val="C00000">
              <a:alpha val="90000"/>
            </a:srgbClr>
          </a:solidFill>
        </a:ln>
      </dgm:spPr>
      <dgm:t>
        <a:bodyPr/>
        <a:lstStyle/>
        <a:p>
          <a:pPr rtl="1"/>
          <a:r>
            <a:rPr lang="fa-IR" sz="900" dirty="0" smtClean="0">
              <a:solidFill>
                <a:schemeClr val="bg1"/>
              </a:solidFill>
            </a:rPr>
            <a:t>.</a:t>
          </a:r>
          <a:endParaRPr lang="en-US" sz="900" dirty="0">
            <a:solidFill>
              <a:schemeClr val="bg1"/>
            </a:solidFill>
          </a:endParaRPr>
        </a:p>
      </dgm:t>
    </dgm:pt>
    <dgm:pt modelId="{0C47B815-9781-4F88-B880-D6CA0F453BB9}" type="parTrans" cxnId="{A9CBCF72-3514-436F-BAAD-F10076315E75}">
      <dgm:prSet/>
      <dgm:spPr/>
      <dgm:t>
        <a:bodyPr/>
        <a:lstStyle/>
        <a:p>
          <a:endParaRPr lang="en-US"/>
        </a:p>
      </dgm:t>
    </dgm:pt>
    <dgm:pt modelId="{DFC8F851-B71E-4AEE-AB01-AAB714290599}" type="sibTrans" cxnId="{A9CBCF72-3514-436F-BAAD-F10076315E75}">
      <dgm:prSet/>
      <dgm:spPr/>
      <dgm:t>
        <a:bodyPr/>
        <a:lstStyle/>
        <a:p>
          <a:endParaRPr lang="en-US"/>
        </a:p>
      </dgm:t>
    </dgm:pt>
    <dgm:pt modelId="{F6996250-AC28-4F4B-8410-4DD0EA6C3BEC}" type="pres">
      <dgm:prSet presAssocID="{B36C444D-A98D-42BB-BDBE-A9824F336635}" presName="Name0" presStyleCnt="0">
        <dgm:presLayoutVars>
          <dgm:dir/>
          <dgm:animLvl val="lvl"/>
          <dgm:resizeHandles val="exact"/>
        </dgm:presLayoutVars>
      </dgm:prSet>
      <dgm:spPr/>
      <dgm:t>
        <a:bodyPr/>
        <a:lstStyle/>
        <a:p>
          <a:endParaRPr lang="en-US"/>
        </a:p>
      </dgm:t>
    </dgm:pt>
    <dgm:pt modelId="{88407E48-76A9-4784-B2D6-AECC37D22403}" type="pres">
      <dgm:prSet presAssocID="{75D779A3-C9A6-4454-9495-E609C30F3A28}" presName="composite" presStyleCnt="0"/>
      <dgm:spPr/>
    </dgm:pt>
    <dgm:pt modelId="{FFC742AD-8B4D-4463-82F1-2199043CE169}" type="pres">
      <dgm:prSet presAssocID="{75D779A3-C9A6-4454-9495-E609C30F3A28}" presName="parTx" presStyleLbl="alignNode1" presStyleIdx="0" presStyleCnt="3">
        <dgm:presLayoutVars>
          <dgm:chMax val="0"/>
          <dgm:chPref val="0"/>
          <dgm:bulletEnabled val="1"/>
        </dgm:presLayoutVars>
      </dgm:prSet>
      <dgm:spPr/>
      <dgm:t>
        <a:bodyPr/>
        <a:lstStyle/>
        <a:p>
          <a:endParaRPr lang="en-US"/>
        </a:p>
      </dgm:t>
    </dgm:pt>
    <dgm:pt modelId="{D5618055-E067-441F-8FD1-DC61223588DD}" type="pres">
      <dgm:prSet presAssocID="{75D779A3-C9A6-4454-9495-E609C30F3A28}" presName="desTx" presStyleLbl="alignAccFollowNode1" presStyleIdx="0" presStyleCnt="3">
        <dgm:presLayoutVars>
          <dgm:bulletEnabled val="1"/>
        </dgm:presLayoutVars>
      </dgm:prSet>
      <dgm:spPr/>
      <dgm:t>
        <a:bodyPr/>
        <a:lstStyle/>
        <a:p>
          <a:endParaRPr lang="en-US"/>
        </a:p>
      </dgm:t>
    </dgm:pt>
    <dgm:pt modelId="{396F4856-CABF-4B86-BB8C-9D5A053EC84B}" type="pres">
      <dgm:prSet presAssocID="{CF3B3C9B-03AF-4E3E-92C8-76F0647FB27C}" presName="space" presStyleCnt="0"/>
      <dgm:spPr/>
    </dgm:pt>
    <dgm:pt modelId="{0D1C2198-B84A-4B3C-8845-002C19071210}" type="pres">
      <dgm:prSet presAssocID="{A2C61162-0F25-4363-AE0D-CE0540873FD8}" presName="composite" presStyleCnt="0"/>
      <dgm:spPr/>
    </dgm:pt>
    <dgm:pt modelId="{4115DC2D-5959-42BA-A7BC-04FEBD5DB643}" type="pres">
      <dgm:prSet presAssocID="{A2C61162-0F25-4363-AE0D-CE0540873FD8}" presName="parTx" presStyleLbl="alignNode1" presStyleIdx="1" presStyleCnt="3">
        <dgm:presLayoutVars>
          <dgm:chMax val="0"/>
          <dgm:chPref val="0"/>
          <dgm:bulletEnabled val="1"/>
        </dgm:presLayoutVars>
      </dgm:prSet>
      <dgm:spPr/>
      <dgm:t>
        <a:bodyPr/>
        <a:lstStyle/>
        <a:p>
          <a:endParaRPr lang="en-US"/>
        </a:p>
      </dgm:t>
    </dgm:pt>
    <dgm:pt modelId="{DCC10A91-0788-474C-B9D2-56A39B55208B}" type="pres">
      <dgm:prSet presAssocID="{A2C61162-0F25-4363-AE0D-CE0540873FD8}" presName="desTx" presStyleLbl="alignAccFollowNode1" presStyleIdx="1" presStyleCnt="3">
        <dgm:presLayoutVars>
          <dgm:bulletEnabled val="1"/>
        </dgm:presLayoutVars>
      </dgm:prSet>
      <dgm:spPr/>
      <dgm:t>
        <a:bodyPr/>
        <a:lstStyle/>
        <a:p>
          <a:endParaRPr lang="en-US"/>
        </a:p>
      </dgm:t>
    </dgm:pt>
    <dgm:pt modelId="{870DE1EB-CCE1-4F56-8ACE-53978442E45E}" type="pres">
      <dgm:prSet presAssocID="{CAC5A878-09AB-4214-B21B-4D1C93F946FA}" presName="space" presStyleCnt="0"/>
      <dgm:spPr/>
    </dgm:pt>
    <dgm:pt modelId="{E89413E0-C40B-4D66-9B96-70C76C8FFA4D}" type="pres">
      <dgm:prSet presAssocID="{7ABB466A-49D6-459C-B016-3F653FC3B756}" presName="composite" presStyleCnt="0"/>
      <dgm:spPr/>
    </dgm:pt>
    <dgm:pt modelId="{F55DD439-5F6D-49D2-960B-0DCE1B1C9C5C}" type="pres">
      <dgm:prSet presAssocID="{7ABB466A-49D6-459C-B016-3F653FC3B756}" presName="parTx" presStyleLbl="alignNode1" presStyleIdx="2" presStyleCnt="3">
        <dgm:presLayoutVars>
          <dgm:chMax val="0"/>
          <dgm:chPref val="0"/>
          <dgm:bulletEnabled val="1"/>
        </dgm:presLayoutVars>
      </dgm:prSet>
      <dgm:spPr/>
      <dgm:t>
        <a:bodyPr/>
        <a:lstStyle/>
        <a:p>
          <a:endParaRPr lang="en-US"/>
        </a:p>
      </dgm:t>
    </dgm:pt>
    <dgm:pt modelId="{3C0F0FE9-C9C3-43D4-AFAD-C69F7968F269}" type="pres">
      <dgm:prSet presAssocID="{7ABB466A-49D6-459C-B016-3F653FC3B756}" presName="desTx" presStyleLbl="alignAccFollowNode1" presStyleIdx="2" presStyleCnt="3">
        <dgm:presLayoutVars>
          <dgm:bulletEnabled val="1"/>
        </dgm:presLayoutVars>
      </dgm:prSet>
      <dgm:spPr/>
      <dgm:t>
        <a:bodyPr/>
        <a:lstStyle/>
        <a:p>
          <a:endParaRPr lang="en-US"/>
        </a:p>
      </dgm:t>
    </dgm:pt>
  </dgm:ptLst>
  <dgm:cxnLst>
    <dgm:cxn modelId="{4D20BB5F-85C2-4F65-B9AD-9F5DD43B1375}" type="presOf" srcId="{228002E2-2E1D-4AC0-84EF-1BBF4421DCD1}" destId="{3C0F0FE9-C9C3-43D4-AFAD-C69F7968F269}" srcOrd="0" destOrd="3" presId="urn:microsoft.com/office/officeart/2005/8/layout/hList1"/>
    <dgm:cxn modelId="{43A28CE7-46F9-48C8-8AFF-04136E524675}" type="presOf" srcId="{905A370B-16D9-4997-AE5F-F9D9183FCFEA}" destId="{3C0F0FE9-C9C3-43D4-AFAD-C69F7968F269}" srcOrd="0" destOrd="1" presId="urn:microsoft.com/office/officeart/2005/8/layout/hList1"/>
    <dgm:cxn modelId="{6EFAE04F-4C52-4950-AE7D-72B71EF6113D}" srcId="{75D779A3-C9A6-4454-9495-E609C30F3A28}" destId="{8598C87D-6ACA-490D-A347-B75F3E23BA7F}" srcOrd="0" destOrd="0" parTransId="{46535B77-3A53-4AAB-90EE-D2035EE94C4C}" sibTransId="{0F7135F2-2271-4093-88E6-442A0293C6AE}"/>
    <dgm:cxn modelId="{5337C7FD-F5C9-48E8-B7D9-CAE6A6B63964}" type="presOf" srcId="{535BAFE3-FFA0-4E5D-B153-3814415CA2D3}" destId="{D5618055-E067-441F-8FD1-DC61223588DD}" srcOrd="0" destOrd="2" presId="urn:microsoft.com/office/officeart/2005/8/layout/hList1"/>
    <dgm:cxn modelId="{71F27C97-B73A-4ABE-BC84-F23A1711FCD5}" type="presOf" srcId="{A2C61162-0F25-4363-AE0D-CE0540873FD8}" destId="{4115DC2D-5959-42BA-A7BC-04FEBD5DB643}" srcOrd="0" destOrd="0" presId="urn:microsoft.com/office/officeart/2005/8/layout/hList1"/>
    <dgm:cxn modelId="{C8F27D90-D89B-45B9-9318-91539A202C0C}" srcId="{7ABB466A-49D6-459C-B016-3F653FC3B756}" destId="{905A370B-16D9-4997-AE5F-F9D9183FCFEA}" srcOrd="1" destOrd="0" parTransId="{2976C54C-2C0B-4B39-965E-562C4A451D35}" sibTransId="{6826A9BE-B207-48FB-A558-46A3823F884A}"/>
    <dgm:cxn modelId="{B89E0950-E461-49DE-A71A-B74C1F1722A5}" srcId="{7ABB466A-49D6-459C-B016-3F653FC3B756}" destId="{4A69DD86-AA63-482C-9501-92EA380648ED}" srcOrd="4" destOrd="0" parTransId="{B53ABF31-8F19-4141-97D8-AC6F2BCFA311}" sibTransId="{5F12B3B3-54CF-4808-9597-6BAE053ACB0D}"/>
    <dgm:cxn modelId="{EDBC6306-0E45-4715-AC80-306BD65A566C}" type="presOf" srcId="{A38C153F-EF7F-4D59-812D-EB1A1BAD8219}" destId="{DCC10A91-0788-474C-B9D2-56A39B55208B}" srcOrd="0" destOrd="0" presId="urn:microsoft.com/office/officeart/2005/8/layout/hList1"/>
    <dgm:cxn modelId="{A9CBCF72-3514-436F-BAAD-F10076315E75}" srcId="{75D779A3-C9A6-4454-9495-E609C30F3A28}" destId="{38AC11B1-328F-42AE-95F1-82EA5140EFA8}" srcOrd="3" destOrd="0" parTransId="{0C47B815-9781-4F88-B880-D6CA0F453BB9}" sibTransId="{DFC8F851-B71E-4AEE-AB01-AAB714290599}"/>
    <dgm:cxn modelId="{982098F3-8995-4024-ACD0-3F8BB6486174}" srcId="{7ABB466A-49D6-459C-B016-3F653FC3B756}" destId="{228002E2-2E1D-4AC0-84EF-1BBF4421DCD1}" srcOrd="3" destOrd="0" parTransId="{C547DDFE-A871-42B3-B1F2-222C946AC46A}" sibTransId="{E1B9FD4E-5807-467A-9EBA-2D1ADC6347B3}"/>
    <dgm:cxn modelId="{BBDEFBEC-AF16-4002-9469-C15F738259E7}" type="presOf" srcId="{38AC11B1-328F-42AE-95F1-82EA5140EFA8}" destId="{D5618055-E067-441F-8FD1-DC61223588DD}" srcOrd="0" destOrd="3" presId="urn:microsoft.com/office/officeart/2005/8/layout/hList1"/>
    <dgm:cxn modelId="{5261D8FD-CB2C-4922-8867-26EE7FE60155}" type="presOf" srcId="{4A69DD86-AA63-482C-9501-92EA380648ED}" destId="{3C0F0FE9-C9C3-43D4-AFAD-C69F7968F269}" srcOrd="0" destOrd="4" presId="urn:microsoft.com/office/officeart/2005/8/layout/hList1"/>
    <dgm:cxn modelId="{3384B9E1-ED8E-45D8-A983-17785A799D4C}" srcId="{B36C444D-A98D-42BB-BDBE-A9824F336635}" destId="{75D779A3-C9A6-4454-9495-E609C30F3A28}" srcOrd="0" destOrd="0" parTransId="{26F7A257-C0F7-41A0-A54E-824ED9400733}" sibTransId="{CF3B3C9B-03AF-4E3E-92C8-76F0647FB27C}"/>
    <dgm:cxn modelId="{47814093-78C5-4F92-B615-611E77D70E38}" srcId="{7ABB466A-49D6-459C-B016-3F653FC3B756}" destId="{7A89D16B-3119-4FD3-A961-81BB7906E26C}" srcOrd="0" destOrd="0" parTransId="{95C9322C-02AE-45D3-A271-4DC03F7D1DF4}" sibTransId="{60F8B10B-FB57-4AF8-AE29-82A360B8C363}"/>
    <dgm:cxn modelId="{0511C9A9-9462-4F86-BF70-D6598EE11B61}" srcId="{75D779A3-C9A6-4454-9495-E609C30F3A28}" destId="{BF95D027-606A-45C8-B619-2C3FB5637D6F}" srcOrd="1" destOrd="0" parTransId="{25FC946F-3012-407C-BAD8-23D1B16B25C5}" sibTransId="{CE1258FC-6EF0-460E-827C-F0B6554D5E0D}"/>
    <dgm:cxn modelId="{E849CF14-9B6B-40D7-A2B4-990F12900317}" type="presOf" srcId="{7ABB466A-49D6-459C-B016-3F653FC3B756}" destId="{F55DD439-5F6D-49D2-960B-0DCE1B1C9C5C}" srcOrd="0" destOrd="0" presId="urn:microsoft.com/office/officeart/2005/8/layout/hList1"/>
    <dgm:cxn modelId="{918B39D0-1FFD-401B-9DF4-393377879318}" srcId="{B36C444D-A98D-42BB-BDBE-A9824F336635}" destId="{7ABB466A-49D6-459C-B016-3F653FC3B756}" srcOrd="2" destOrd="0" parTransId="{7B7DFC08-C25E-46CA-9D92-A1E999D53BC1}" sibTransId="{C78FDC89-BDD6-4287-B631-C88FCB6D05D9}"/>
    <dgm:cxn modelId="{9DA123FA-70E5-4140-A3E9-E5C49875B118}" type="presOf" srcId="{75D779A3-C9A6-4454-9495-E609C30F3A28}" destId="{FFC742AD-8B4D-4463-82F1-2199043CE169}" srcOrd="0" destOrd="0" presId="urn:microsoft.com/office/officeart/2005/8/layout/hList1"/>
    <dgm:cxn modelId="{411B318D-CC94-40C8-830C-80A8EFACA6CB}" srcId="{A2C61162-0F25-4363-AE0D-CE0540873FD8}" destId="{A38C153F-EF7F-4D59-812D-EB1A1BAD8219}" srcOrd="0" destOrd="0" parTransId="{F4412B88-BB02-44EB-88DB-7730BEB52291}" sibTransId="{3D5910D0-47FF-4C88-98F1-8C1EEA76113A}"/>
    <dgm:cxn modelId="{EC1C489A-C810-416B-8B4A-927B0FD34443}" type="presOf" srcId="{AA8ECABF-4F8F-45E0-98ED-275AC8912ABA}" destId="{3C0F0FE9-C9C3-43D4-AFAD-C69F7968F269}" srcOrd="0" destOrd="2" presId="urn:microsoft.com/office/officeart/2005/8/layout/hList1"/>
    <dgm:cxn modelId="{ED3FC191-2C25-4261-A1EE-1E6C09E3C916}" type="presOf" srcId="{BF95D027-606A-45C8-B619-2C3FB5637D6F}" destId="{D5618055-E067-441F-8FD1-DC61223588DD}" srcOrd="0" destOrd="1" presId="urn:microsoft.com/office/officeart/2005/8/layout/hList1"/>
    <dgm:cxn modelId="{124DDD7D-5338-4330-BF4C-A5B4DC097873}" srcId="{B36C444D-A98D-42BB-BDBE-A9824F336635}" destId="{A2C61162-0F25-4363-AE0D-CE0540873FD8}" srcOrd="1" destOrd="0" parTransId="{3A0EF95B-E164-404C-BD0D-65B3C8229934}" sibTransId="{CAC5A878-09AB-4214-B21B-4D1C93F946FA}"/>
    <dgm:cxn modelId="{50CF6D05-4BC2-4A37-B90F-0B58D0867CEE}" srcId="{75D779A3-C9A6-4454-9495-E609C30F3A28}" destId="{535BAFE3-FFA0-4E5D-B153-3814415CA2D3}" srcOrd="2" destOrd="0" parTransId="{BD4EAF83-E4C0-4409-8A7A-FE2FCA4FCEAB}" sibTransId="{B66466CB-63E4-4AC4-82BE-BFC23612EC17}"/>
    <dgm:cxn modelId="{B1B31954-115B-4713-996D-1A3239EC4A4A}" type="presOf" srcId="{B36C444D-A98D-42BB-BDBE-A9824F336635}" destId="{F6996250-AC28-4F4B-8410-4DD0EA6C3BEC}" srcOrd="0" destOrd="0" presId="urn:microsoft.com/office/officeart/2005/8/layout/hList1"/>
    <dgm:cxn modelId="{A3961250-638F-46E0-B31F-8C255005B072}" type="presOf" srcId="{8598C87D-6ACA-490D-A347-B75F3E23BA7F}" destId="{D5618055-E067-441F-8FD1-DC61223588DD}" srcOrd="0" destOrd="0" presId="urn:microsoft.com/office/officeart/2005/8/layout/hList1"/>
    <dgm:cxn modelId="{4540DE73-D83C-45AA-BDFF-0A393CF181FB}" type="presOf" srcId="{7A89D16B-3119-4FD3-A961-81BB7906E26C}" destId="{3C0F0FE9-C9C3-43D4-AFAD-C69F7968F269}" srcOrd="0" destOrd="0" presId="urn:microsoft.com/office/officeart/2005/8/layout/hList1"/>
    <dgm:cxn modelId="{A176E2FF-22FC-401A-B34E-65587FBAC69E}" srcId="{7ABB466A-49D6-459C-B016-3F653FC3B756}" destId="{AA8ECABF-4F8F-45E0-98ED-275AC8912ABA}" srcOrd="2" destOrd="0" parTransId="{6AED2222-CC8D-4C20-8BE9-425DDCFA56CC}" sibTransId="{1F334C60-CD34-451A-92E9-4895AB00667D}"/>
    <dgm:cxn modelId="{66225745-D878-424A-B8D5-91AC8E921C5A}" type="presParOf" srcId="{F6996250-AC28-4F4B-8410-4DD0EA6C3BEC}" destId="{88407E48-76A9-4784-B2D6-AECC37D22403}" srcOrd="0" destOrd="0" presId="urn:microsoft.com/office/officeart/2005/8/layout/hList1"/>
    <dgm:cxn modelId="{EC30C1D5-955F-4A1E-B819-47B050046694}" type="presParOf" srcId="{88407E48-76A9-4784-B2D6-AECC37D22403}" destId="{FFC742AD-8B4D-4463-82F1-2199043CE169}" srcOrd="0" destOrd="0" presId="urn:microsoft.com/office/officeart/2005/8/layout/hList1"/>
    <dgm:cxn modelId="{D2440CC9-55EA-47CF-ACC5-BA1E2FEACBEC}" type="presParOf" srcId="{88407E48-76A9-4784-B2D6-AECC37D22403}" destId="{D5618055-E067-441F-8FD1-DC61223588DD}" srcOrd="1" destOrd="0" presId="urn:microsoft.com/office/officeart/2005/8/layout/hList1"/>
    <dgm:cxn modelId="{4E388C4C-ABBB-4C88-A97D-4843620D9025}" type="presParOf" srcId="{F6996250-AC28-4F4B-8410-4DD0EA6C3BEC}" destId="{396F4856-CABF-4B86-BB8C-9D5A053EC84B}" srcOrd="1" destOrd="0" presId="urn:microsoft.com/office/officeart/2005/8/layout/hList1"/>
    <dgm:cxn modelId="{1F8C0BB3-F8D4-4E12-ACFF-8D7FA5173A5E}" type="presParOf" srcId="{F6996250-AC28-4F4B-8410-4DD0EA6C3BEC}" destId="{0D1C2198-B84A-4B3C-8845-002C19071210}" srcOrd="2" destOrd="0" presId="urn:microsoft.com/office/officeart/2005/8/layout/hList1"/>
    <dgm:cxn modelId="{FB749901-EEFE-4E35-8694-D948E931CC48}" type="presParOf" srcId="{0D1C2198-B84A-4B3C-8845-002C19071210}" destId="{4115DC2D-5959-42BA-A7BC-04FEBD5DB643}" srcOrd="0" destOrd="0" presId="urn:microsoft.com/office/officeart/2005/8/layout/hList1"/>
    <dgm:cxn modelId="{091E43A0-BABC-41FA-8272-2220E936B7B5}" type="presParOf" srcId="{0D1C2198-B84A-4B3C-8845-002C19071210}" destId="{DCC10A91-0788-474C-B9D2-56A39B55208B}" srcOrd="1" destOrd="0" presId="urn:microsoft.com/office/officeart/2005/8/layout/hList1"/>
    <dgm:cxn modelId="{086DDB86-9D9A-4AA1-B9BA-B861D0F89877}" type="presParOf" srcId="{F6996250-AC28-4F4B-8410-4DD0EA6C3BEC}" destId="{870DE1EB-CCE1-4F56-8ACE-53978442E45E}" srcOrd="3" destOrd="0" presId="urn:microsoft.com/office/officeart/2005/8/layout/hList1"/>
    <dgm:cxn modelId="{C451BA57-BE25-49D4-9CCC-224C70B2966B}" type="presParOf" srcId="{F6996250-AC28-4F4B-8410-4DD0EA6C3BEC}" destId="{E89413E0-C40B-4D66-9B96-70C76C8FFA4D}" srcOrd="4" destOrd="0" presId="urn:microsoft.com/office/officeart/2005/8/layout/hList1"/>
    <dgm:cxn modelId="{8F08C7D1-A195-4C7A-A038-6C766DFD13C4}" type="presParOf" srcId="{E89413E0-C40B-4D66-9B96-70C76C8FFA4D}" destId="{F55DD439-5F6D-49D2-960B-0DCE1B1C9C5C}" srcOrd="0" destOrd="0" presId="urn:microsoft.com/office/officeart/2005/8/layout/hList1"/>
    <dgm:cxn modelId="{04E6B26B-76F4-4667-901A-BB053F22DFB6}" type="presParOf" srcId="{E89413E0-C40B-4D66-9B96-70C76C8FFA4D}" destId="{3C0F0FE9-C9C3-43D4-AFAD-C69F7968F269}"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DBB74-1B62-4EDA-8E57-BCDB809FC371}" type="datetimeFigureOut">
              <a:rPr lang="en-US" smtClean="0"/>
              <a:pPr/>
              <a:t>3/4/2011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3DE847-1229-40D5-AAA2-988983DBC0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DE847-1229-40D5-AAA2-988983DBC02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B9E58-2ADE-4F83-88F8-20CC466B1E93}" type="slidenum">
              <a:rPr lang="fa-IR"/>
              <a:pPr/>
              <a:t>7</a:t>
            </a:fld>
            <a:endParaRPr 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91B5D-C5E9-4A65-BC8A-0339FD81AE07}"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91B5D-C5E9-4A65-BC8A-0339FD81AE07}"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91B5D-C5E9-4A65-BC8A-0339FD81AE07}" type="datetimeFigureOut">
              <a:rPr lang="en-US" smtClean="0"/>
              <a:pPr/>
              <a:t>3/4/2011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91B5D-C5E9-4A65-BC8A-0339FD81AE07}" type="datetimeFigureOut">
              <a:rPr lang="en-US" smtClean="0"/>
              <a:pPr/>
              <a:t>3/4/2011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91B5D-C5E9-4A65-BC8A-0339FD81AE07}" type="datetimeFigureOut">
              <a:rPr lang="en-US" smtClean="0"/>
              <a:pPr/>
              <a:t>3/4/2011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91B5D-C5E9-4A65-BC8A-0339FD81AE07}"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91B5D-C5E9-4A65-BC8A-0339FD81AE07}"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91B5D-C5E9-4A65-BC8A-0339FD81AE07}" type="datetimeFigureOut">
              <a:rPr lang="en-US" smtClean="0"/>
              <a:pPr/>
              <a:t>3/4/2011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E3936-ECC0-40F3-96AF-54A7DD194A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7.xml"/><Relationship Id="rId13" Type="http://schemas.openxmlformats.org/officeDocument/2006/relationships/diagramColors" Target="../diagrams/colors8.xml"/><Relationship Id="rId3" Type="http://schemas.openxmlformats.org/officeDocument/2006/relationships/diagramLayout" Target="../diagrams/layout6.xml"/><Relationship Id="rId7" Type="http://schemas.openxmlformats.org/officeDocument/2006/relationships/diagramLayout" Target="../diagrams/layout7.xml"/><Relationship Id="rId12" Type="http://schemas.openxmlformats.org/officeDocument/2006/relationships/diagramQuickStyle" Target="../diagrams/quickStyle8.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openxmlformats.org/officeDocument/2006/relationships/diagramData" Target="../diagrams/data7.xml"/><Relationship Id="rId11" Type="http://schemas.openxmlformats.org/officeDocument/2006/relationships/diagramLayout" Target="../diagrams/layout8.xml"/><Relationship Id="rId5" Type="http://schemas.openxmlformats.org/officeDocument/2006/relationships/diagramColors" Target="../diagrams/colors6.xml"/><Relationship Id="rId10" Type="http://schemas.openxmlformats.org/officeDocument/2006/relationships/diagramData" Target="../diagrams/data8.xml"/><Relationship Id="rId4" Type="http://schemas.openxmlformats.org/officeDocument/2006/relationships/diagramQuickStyle" Target="../diagrams/quickStyle6.xml"/><Relationship Id="rId9" Type="http://schemas.openxmlformats.org/officeDocument/2006/relationships/diagramColors" Target="../diagrams/colors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www.managerial.ir/"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owchart: Terminator 22"/>
          <p:cNvSpPr/>
          <p:nvPr/>
        </p:nvSpPr>
        <p:spPr>
          <a:xfrm>
            <a:off x="5143504" y="4214818"/>
            <a:ext cx="3643338" cy="1000132"/>
          </a:xfrm>
          <a:prstGeom prst="flowChartTerminator">
            <a:avLst/>
          </a:prstGeom>
          <a:solidFill>
            <a:srgbClr val="FDFBFF"/>
          </a:solidFill>
          <a:ln>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دکتر احمد ورزشکار</a:t>
            </a: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10" name="Rounded Rectangle 9"/>
          <p:cNvSpPr/>
          <p:nvPr/>
        </p:nvSpPr>
        <p:spPr>
          <a:xfrm>
            <a:off x="142844" y="1285860"/>
            <a:ext cx="8858312" cy="2428892"/>
          </a:xfrm>
          <a:prstGeom prst="roundRect">
            <a:avLst>
              <a:gd name="adj" fmla="val 8813"/>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1" name="Rounded Rectangle 10"/>
          <p:cNvSpPr/>
          <p:nvPr/>
        </p:nvSpPr>
        <p:spPr>
          <a:xfrm rot="5400000">
            <a:off x="-659210" y="2302228"/>
            <a:ext cx="2143140" cy="396156"/>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rtlCol="0" anchor="ctr" anchorCtr="1">
            <a:scene3d>
              <a:camera prst="orthographicFront"/>
              <a:lightRig rig="soft" dir="t">
                <a:rot lat="0" lon="0" rev="10800000"/>
              </a:lightRig>
            </a:scene3d>
            <a:sp3d>
              <a:bevelT w="27940" h="12700"/>
              <a:contourClr>
                <a:srgbClr val="DDDDDD"/>
              </a:contourClr>
            </a:sp3d>
          </a:bodyPr>
          <a:lstStyle/>
          <a:p>
            <a:pPr algn="ctr">
              <a:lnSpc>
                <a:spcPct val="50000"/>
              </a:lnSpc>
            </a:pPr>
            <a:r>
              <a:rPr lang="fa-IR" sz="1200" b="1" spc="150" dirty="0" smtClean="0">
                <a:ln w="11430"/>
                <a:solidFill>
                  <a:srgbClr val="F8F8F8"/>
                </a:solidFill>
                <a:effectLst>
                  <a:outerShdw blurRad="25400" algn="tl" rotWithShape="0">
                    <a:srgbClr val="000000">
                      <a:alpha val="43000"/>
                    </a:srgbClr>
                  </a:outerShdw>
                </a:effectLst>
              </a:rPr>
              <a:t>...................................</a:t>
            </a:r>
            <a:endParaRPr lang="en-US" sz="1200" b="1" spc="150" dirty="0">
              <a:ln w="11430"/>
              <a:solidFill>
                <a:srgbClr val="F8F8F8"/>
              </a:solidFill>
              <a:effectLst>
                <a:outerShdw blurRad="25400" algn="tl" rotWithShape="0">
                  <a:srgbClr val="000000">
                    <a:alpha val="43000"/>
                  </a:srgbClr>
                </a:outerShdw>
              </a:effectLst>
            </a:endParaRPr>
          </a:p>
        </p:txBody>
      </p:sp>
      <p:sp>
        <p:nvSpPr>
          <p:cNvPr id="13" name="Title 1"/>
          <p:cNvSpPr txBox="1">
            <a:spLocks/>
          </p:cNvSpPr>
          <p:nvPr/>
        </p:nvSpPr>
        <p:spPr>
          <a:xfrm>
            <a:off x="142844" y="1571612"/>
            <a:ext cx="8858312" cy="1357322"/>
          </a:xfrm>
          <a:prstGeom prst="rect">
            <a:avLst/>
          </a:prstGeom>
          <a:effectLst/>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1" eaLnBrk="1" fontAlgn="auto" latinLnBrk="0" hangingPunct="1">
              <a:lnSpc>
                <a:spcPct val="200000"/>
              </a:lnSpc>
              <a:spcBef>
                <a:spcPct val="0"/>
              </a:spcBef>
              <a:spcAft>
                <a:spcPts val="0"/>
              </a:spcAft>
              <a:buClrTx/>
              <a:buSzTx/>
              <a:buFontTx/>
              <a:buNone/>
              <a:tabLst/>
              <a:defRPr/>
            </a:pPr>
            <a:r>
              <a:rPr kumimoji="0" lang="fa-IR" sz="5400" b="1" i="0" u="none" strike="noStrike" kern="1200" spc="50" normalizeH="0" baseline="0" noProof="0" dirty="0" smtClean="0">
                <a:ln w="11430"/>
                <a:solidFill>
                  <a:srgbClr val="006600"/>
                </a:solidFill>
                <a:effectLst>
                  <a:outerShdw blurRad="76200" dist="50800" dir="5400000" algn="tl" rotWithShape="0">
                    <a:srgbClr val="000000">
                      <a:alpha val="65000"/>
                    </a:srgbClr>
                  </a:outerShdw>
                </a:effectLst>
                <a:uLnTx/>
                <a:uFillTx/>
                <a:latin typeface="+mj-lt"/>
                <a:ea typeface="+mj-ea"/>
                <a:cs typeface="+mj-cs"/>
              </a:rPr>
              <a:t>مدیـریت منابع انسانی</a:t>
            </a:r>
            <a:r>
              <a:rPr kumimoji="0" lang="fa-IR" sz="5400" b="1" i="0" u="none" strike="noStrike" kern="1200" spc="50" normalizeH="0" noProof="0" dirty="0" smtClean="0">
                <a:ln w="11430"/>
                <a:solidFill>
                  <a:srgbClr val="006600"/>
                </a:solidFill>
                <a:effectLst>
                  <a:outerShdw blurRad="76200" dist="50800" dir="5400000" algn="tl" rotWithShape="0">
                    <a:srgbClr val="000000">
                      <a:alpha val="65000"/>
                    </a:srgbClr>
                  </a:outerShdw>
                </a:effectLst>
                <a:uLnTx/>
                <a:uFillTx/>
                <a:latin typeface="+mj-lt"/>
                <a:ea typeface="+mj-ea"/>
                <a:cs typeface="+mj-cs"/>
              </a:rPr>
              <a:t> </a:t>
            </a:r>
            <a:r>
              <a:rPr kumimoji="0" lang="fa-IR" sz="5400" b="1" i="0" u="none" strike="noStrike" kern="1200" spc="50" normalizeH="0" baseline="0" noProof="0" dirty="0" smtClean="0">
                <a:ln w="11430"/>
                <a:solidFill>
                  <a:srgbClr val="006600"/>
                </a:solidFill>
                <a:effectLst>
                  <a:outerShdw blurRad="76200" dist="50800" dir="5400000" algn="tl" rotWithShape="0">
                    <a:srgbClr val="000000">
                      <a:alpha val="65000"/>
                    </a:srgbClr>
                  </a:outerShdw>
                </a:effectLst>
                <a:uLnTx/>
                <a:uFillTx/>
                <a:latin typeface="+mj-lt"/>
                <a:ea typeface="+mj-ea"/>
                <a:cs typeface="+mj-cs"/>
              </a:rPr>
              <a:t>پیشرفته</a:t>
            </a:r>
          </a:p>
          <a:p>
            <a:pPr algn="ctr" rtl="1">
              <a:lnSpc>
                <a:spcPct val="120000"/>
              </a:lnSpc>
            </a:pPr>
            <a:r>
              <a:rPr lang="fa-IR" sz="3600" b="1" dirty="0" smtClean="0">
                <a:solidFill>
                  <a:srgbClr val="C00000"/>
                </a:solidFill>
              </a:rPr>
              <a:t>3. </a:t>
            </a:r>
            <a:r>
              <a:rPr lang="fa-IR" sz="3600" b="1" dirty="0" smtClean="0"/>
              <a:t>مدیریت تامین منابع انسانی </a:t>
            </a:r>
            <a:endParaRPr lang="en-US" sz="3600" b="1" dirty="0" smtClean="0"/>
          </a:p>
        </p:txBody>
      </p:sp>
      <p:sp>
        <p:nvSpPr>
          <p:cNvPr id="14" name="Rounded Rectangle 13"/>
          <p:cNvSpPr/>
          <p:nvPr/>
        </p:nvSpPr>
        <p:spPr>
          <a:xfrm rot="5400000">
            <a:off x="7660070" y="2302228"/>
            <a:ext cx="2143140" cy="396156"/>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rtlCol="0" anchor="ctr" anchorCtr="1">
            <a:scene3d>
              <a:camera prst="orthographicFront"/>
              <a:lightRig rig="soft" dir="t">
                <a:rot lat="0" lon="0" rev="10800000"/>
              </a:lightRig>
            </a:scene3d>
            <a:sp3d>
              <a:bevelT w="27940" h="12700"/>
              <a:contourClr>
                <a:srgbClr val="DDDDDD"/>
              </a:contourClr>
            </a:sp3d>
          </a:bodyPr>
          <a:lstStyle/>
          <a:p>
            <a:pPr algn="ctr">
              <a:lnSpc>
                <a:spcPct val="50000"/>
              </a:lnSpc>
            </a:pPr>
            <a:r>
              <a:rPr lang="fa-IR" sz="1200" b="1" spc="150" dirty="0" smtClean="0">
                <a:ln w="11430"/>
                <a:solidFill>
                  <a:srgbClr val="F8F8F8"/>
                </a:solidFill>
                <a:effectLst>
                  <a:outerShdw blurRad="25400" algn="tl" rotWithShape="0">
                    <a:srgbClr val="000000">
                      <a:alpha val="43000"/>
                    </a:srgbClr>
                  </a:outerShdw>
                </a:effectLst>
              </a:rPr>
              <a:t>...................................</a:t>
            </a:r>
            <a:endParaRPr lang="en-US" sz="1200" b="1" spc="150" dirty="0">
              <a:ln w="11430"/>
              <a:solidFill>
                <a:srgbClr val="F8F8F8"/>
              </a:solidFill>
              <a:effectLst>
                <a:outerShdw blurRad="25400" algn="tl" rotWithShape="0">
                  <a:srgbClr val="000000">
                    <a:alpha val="43000"/>
                  </a:srgbClr>
                </a:outerShdw>
              </a:effectLst>
            </a:endParaRPr>
          </a:p>
        </p:txBody>
      </p:sp>
      <p:sp>
        <p:nvSpPr>
          <p:cNvPr id="21" name="Rounded Rectangle 20"/>
          <p:cNvSpPr/>
          <p:nvPr/>
        </p:nvSpPr>
        <p:spPr>
          <a:xfrm rot="5400000">
            <a:off x="8160136" y="4516806"/>
            <a:ext cx="1143008" cy="396156"/>
          </a:xfrm>
          <a:prstGeom prst="roundRect">
            <a:avLst>
              <a:gd name="adj"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tIns="0" rIns="0" bIns="0" rtlCol="0" anchor="ctr" anchorCtr="1"/>
          <a:lstStyle/>
          <a:p>
            <a:pPr algn="ctr"/>
            <a:r>
              <a:rPr lang="fa-IR" sz="2000" b="1" dirty="0" smtClean="0">
                <a:ln w="12700">
                  <a:noFill/>
                  <a:prstDash val="solid"/>
                </a:ln>
                <a:solidFill>
                  <a:sysClr val="windowText" lastClr="000000"/>
                </a:solidFill>
              </a:rPr>
              <a:t>استاد</a:t>
            </a:r>
            <a:endParaRPr lang="en-US" sz="2000" b="1" dirty="0">
              <a:ln w="12700">
                <a:noFill/>
                <a:prstDash val="solid"/>
              </a:ln>
              <a:solidFill>
                <a:sysClr val="windowText" lastClr="000000"/>
              </a:solidFill>
            </a:endParaRPr>
          </a:p>
        </p:txBody>
      </p:sp>
      <p:sp>
        <p:nvSpPr>
          <p:cNvPr id="24" name="Flowchart: Terminator 23"/>
          <p:cNvSpPr/>
          <p:nvPr/>
        </p:nvSpPr>
        <p:spPr>
          <a:xfrm>
            <a:off x="285720" y="4214818"/>
            <a:ext cx="3643338" cy="1000132"/>
          </a:xfrm>
          <a:prstGeom prst="flowChartTerminator">
            <a:avLst/>
          </a:prstGeom>
          <a:solidFill>
            <a:srgbClr val="FDFBFF"/>
          </a:solidFill>
          <a:ln>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وب سایت مدیریتی</a:t>
            </a: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25" name="Rounded Rectangle 24"/>
          <p:cNvSpPr/>
          <p:nvPr/>
        </p:nvSpPr>
        <p:spPr>
          <a:xfrm rot="5400000" flipV="1">
            <a:off x="-178627" y="4536289"/>
            <a:ext cx="1143008" cy="357190"/>
          </a:xfrm>
          <a:prstGeom prst="roundRect">
            <a:avLst>
              <a:gd name="adj"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0" tIns="0" rIns="0" bIns="0" rtlCol="0" anchor="ctr" anchorCtr="1"/>
          <a:lstStyle/>
          <a:p>
            <a:pPr algn="ctr"/>
            <a:r>
              <a:rPr lang="fa-IR" sz="2000" b="1" dirty="0" smtClean="0">
                <a:ln w="12700">
                  <a:noFill/>
                  <a:prstDash val="solid"/>
                </a:ln>
                <a:solidFill>
                  <a:sysClr val="windowText" lastClr="000000"/>
                </a:solidFill>
              </a:rPr>
              <a:t>تهیه</a:t>
            </a:r>
            <a:endParaRPr lang="en-US" sz="2000" b="1" dirty="0">
              <a:ln w="12700">
                <a:noFill/>
                <a:prstDash val="solid"/>
              </a:ln>
              <a:solidFill>
                <a:sysClr val="windowText" lastClr="000000"/>
              </a:solidFill>
            </a:endParaRPr>
          </a:p>
        </p:txBody>
      </p:sp>
      <p:sp>
        <p:nvSpPr>
          <p:cNvPr id="29" name="TextBox 28"/>
          <p:cNvSpPr txBox="1"/>
          <p:nvPr/>
        </p:nvSpPr>
        <p:spPr>
          <a:xfrm>
            <a:off x="0" y="5874086"/>
            <a:ext cx="9144000" cy="523220"/>
          </a:xfrm>
          <a:prstGeom prst="rect">
            <a:avLst/>
          </a:prstGeom>
          <a:noFill/>
        </p:spPr>
        <p:txBody>
          <a:bodyPr wrap="square" rtlCol="0">
            <a:spAutoFit/>
          </a:bodyPr>
          <a:lstStyle/>
          <a:p>
            <a:pPr algn="ctr"/>
            <a:r>
              <a:rPr lang="fa-IR" sz="2800" b="1" dirty="0" smtClean="0"/>
              <a:t>زمستان 1389</a:t>
            </a:r>
            <a:endParaRPr lang="en-US" sz="2800" b="1" dirty="0"/>
          </a:p>
        </p:txBody>
      </p:sp>
      <p:sp>
        <p:nvSpPr>
          <p:cNvPr id="30" name="Rectangle 29"/>
          <p:cNvSpPr/>
          <p:nvPr/>
        </p:nvSpPr>
        <p:spPr>
          <a:xfrm flipV="1">
            <a:off x="566766" y="6429396"/>
            <a:ext cx="80772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85966" y="6505597"/>
            <a:ext cx="56388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928966" y="6581797"/>
            <a:ext cx="33528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714480" y="1142984"/>
          <a:ext cx="7072362"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nvGraphicFramePr>
        <p:xfrm>
          <a:off x="142844" y="1571612"/>
          <a:ext cx="4214842" cy="442119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Rectangle 3"/>
          <p:cNvSpPr/>
          <p:nvPr/>
        </p:nvSpPr>
        <p:spPr>
          <a:xfrm>
            <a:off x="3468906" y="714356"/>
            <a:ext cx="5603688" cy="646331"/>
          </a:xfrm>
          <a:prstGeom prst="rect">
            <a:avLst/>
          </a:prstGeom>
        </p:spPr>
        <p:txBody>
          <a:bodyPr wrap="square">
            <a:spAutoFit/>
          </a:bodyPr>
          <a:lstStyle/>
          <a:p>
            <a:pPr algn="r" rtl="1"/>
            <a:r>
              <a:rPr lang="fa-IR" sz="3600" b="1" dirty="0" smtClean="0">
                <a:solidFill>
                  <a:srgbClr val="542600"/>
                </a:solidFill>
                <a:cs typeface="B Titr" pitchFamily="2" charset="-78"/>
              </a:rPr>
              <a:t>تأمین منابع انسانی</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42844" y="1214422"/>
          <a:ext cx="8858312"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785786" y="785794"/>
            <a:ext cx="8286808" cy="523220"/>
          </a:xfrm>
          <a:prstGeom prst="rect">
            <a:avLst/>
          </a:prstGeom>
        </p:spPr>
        <p:txBody>
          <a:bodyPr wrap="square">
            <a:spAutoFit/>
          </a:bodyPr>
          <a:lstStyle/>
          <a:p>
            <a:pPr algn="r" rtl="1"/>
            <a:r>
              <a:rPr lang="fa-IR" sz="2800" b="1" dirty="0" smtClean="0">
                <a:solidFill>
                  <a:srgbClr val="542600"/>
                </a:solidFill>
                <a:cs typeface="B Titr" pitchFamily="2" charset="-78"/>
              </a:rPr>
              <a:t>فرآنید عقلایی در تصمیم گیری در تأمین منابع انسانی</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8906" y="710967"/>
            <a:ext cx="5603688" cy="707886"/>
          </a:xfrm>
          <a:prstGeom prst="rect">
            <a:avLst/>
          </a:prstGeom>
        </p:spPr>
        <p:txBody>
          <a:bodyPr wrap="square">
            <a:spAutoFit/>
          </a:bodyPr>
          <a:lstStyle/>
          <a:p>
            <a:pPr algn="r" rtl="1"/>
            <a:r>
              <a:rPr lang="fa-IR" sz="4000" b="1" dirty="0" smtClean="0">
                <a:solidFill>
                  <a:srgbClr val="542600"/>
                </a:solidFill>
                <a:cs typeface="B Titr" pitchFamily="2" charset="-78"/>
              </a:rPr>
              <a:t>فرآیند استخدام</a:t>
            </a:r>
          </a:p>
        </p:txBody>
      </p:sp>
      <p:graphicFrame>
        <p:nvGraphicFramePr>
          <p:cNvPr id="3" name="Diagram 2"/>
          <p:cNvGraphicFramePr/>
          <p:nvPr/>
        </p:nvGraphicFramePr>
        <p:xfrm>
          <a:off x="142844" y="1397000"/>
          <a:ext cx="878687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Elbow Connector 4"/>
          <p:cNvCxnSpPr/>
          <p:nvPr/>
        </p:nvCxnSpPr>
        <p:spPr>
          <a:xfrm rot="5400000">
            <a:off x="4572000" y="749281"/>
            <a:ext cx="1588" cy="6357982"/>
          </a:xfrm>
          <a:prstGeom prst="bentConnector3">
            <a:avLst>
              <a:gd name="adj1" fmla="val 7258346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8906" y="710967"/>
            <a:ext cx="5603688" cy="646331"/>
          </a:xfrm>
          <a:prstGeom prst="rect">
            <a:avLst/>
          </a:prstGeom>
        </p:spPr>
        <p:txBody>
          <a:bodyPr wrap="square">
            <a:spAutoFit/>
          </a:bodyPr>
          <a:lstStyle/>
          <a:p>
            <a:pPr algn="r" rtl="1"/>
            <a:r>
              <a:rPr lang="fa-IR" sz="3600" b="1" dirty="0" smtClean="0">
                <a:solidFill>
                  <a:srgbClr val="542600"/>
                </a:solidFill>
                <a:cs typeface="B Titr" pitchFamily="2" charset="-78"/>
              </a:rPr>
              <a:t>تعیین کار براساس اهداف سازمان</a:t>
            </a:r>
          </a:p>
        </p:txBody>
      </p:sp>
      <p:sp>
        <p:nvSpPr>
          <p:cNvPr id="4" name="Rectangle 8"/>
          <p:cNvSpPr>
            <a:spLocks noChangeArrowheads="1"/>
          </p:cNvSpPr>
          <p:nvPr/>
        </p:nvSpPr>
        <p:spPr bwMode="auto">
          <a:xfrm>
            <a:off x="214282" y="1571612"/>
            <a:ext cx="8715436" cy="4801314"/>
          </a:xfrm>
          <a:prstGeom prst="rect">
            <a:avLst/>
          </a:prstGeom>
          <a:noFill/>
          <a:ln w="12700" algn="ctr">
            <a:noFill/>
            <a:miter lim="800000"/>
            <a:headEnd/>
            <a:tailEnd/>
          </a:ln>
          <a:effectLst/>
        </p:spPr>
        <p:txBody>
          <a:bodyPr wrap="square" lIns="0" tIns="0" rIns="0" bIns="0" anchor="ctr">
            <a:spAutoFit/>
          </a:bodyPr>
          <a:lstStyle/>
          <a:p>
            <a:pPr marL="539750" indent="-539750" algn="justLow" rtl="1">
              <a:lnSpc>
                <a:spcPct val="150000"/>
              </a:lnSpc>
              <a:spcBef>
                <a:spcPct val="0"/>
              </a:spcBef>
              <a:buClr>
                <a:srgbClr val="5600B4"/>
              </a:buClr>
              <a:buFont typeface="Wingdings" pitchFamily="2" charset="2"/>
              <a:buChar char="ü"/>
            </a:pPr>
            <a:r>
              <a:rPr lang="fa-IR" sz="3600" dirty="0" smtClean="0"/>
              <a:t>سازمان مجموعه ای است که با اندیشه و به قصد تحقق اهداف معینی طراحی می شود .</a:t>
            </a:r>
          </a:p>
          <a:p>
            <a:pPr marL="539750" indent="-539750" algn="justLow" rtl="1">
              <a:lnSpc>
                <a:spcPct val="150000"/>
              </a:lnSpc>
              <a:spcBef>
                <a:spcPct val="0"/>
              </a:spcBef>
              <a:buClr>
                <a:srgbClr val="5600B4"/>
              </a:buClr>
              <a:buFont typeface="Wingdings" pitchFamily="2" charset="2"/>
              <a:buChar char="ü"/>
            </a:pPr>
            <a:r>
              <a:rPr lang="fa-IR" sz="3600" b="1" dirty="0" smtClean="0">
                <a:solidFill>
                  <a:srgbClr val="C00000"/>
                </a:solidFill>
              </a:rPr>
              <a:t>پس : </a:t>
            </a:r>
            <a:r>
              <a:rPr lang="fa-IR" sz="3600" dirty="0" smtClean="0"/>
              <a:t>باید اهداف سازمان را شناخت و ساختار و مشاغل آن را با توجه به اهداف مورد قضاوت قرار داد .</a:t>
            </a:r>
          </a:p>
          <a:p>
            <a:pPr algn="justLow" rtl="1">
              <a:lnSpc>
                <a:spcPct val="150000"/>
              </a:lnSpc>
              <a:spcBef>
                <a:spcPct val="0"/>
              </a:spcBef>
            </a:pPr>
            <a:endParaRPr lang="fa-IR" sz="3600" dirty="0" smtClean="0"/>
          </a:p>
          <a:p>
            <a:pPr algn="ctr" rtl="1">
              <a:lnSpc>
                <a:spcPct val="150000"/>
              </a:lnSpc>
              <a:spcBef>
                <a:spcPct val="0"/>
              </a:spcBef>
            </a:pPr>
            <a:r>
              <a:rPr lang="fa-IR" sz="2800" b="1" dirty="0" smtClean="0">
                <a:solidFill>
                  <a:srgbClr val="003300"/>
                </a:solidFill>
              </a:rPr>
              <a:t>اهداف از طریق فعالیت های افراد ، یا کارکرد ماشین ها تحقق می یابند.</a:t>
            </a:r>
            <a:endParaRPr lang="ar-SA" sz="2800" b="1" dirty="0">
              <a:solidFill>
                <a:srgbClr val="0033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eft Brace 9"/>
          <p:cNvSpPr/>
          <p:nvPr/>
        </p:nvSpPr>
        <p:spPr>
          <a:xfrm>
            <a:off x="6357951" y="2071678"/>
            <a:ext cx="142875" cy="35719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8" name="Straight Arrow Connector 17"/>
          <p:cNvCxnSpPr/>
          <p:nvPr/>
        </p:nvCxnSpPr>
        <p:spPr>
          <a:xfrm rot="10800000">
            <a:off x="2643176" y="3857626"/>
            <a:ext cx="214313" cy="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3" name="Left Brace 12"/>
          <p:cNvSpPr/>
          <p:nvPr/>
        </p:nvSpPr>
        <p:spPr>
          <a:xfrm rot="5400000">
            <a:off x="4393405" y="1321579"/>
            <a:ext cx="357190" cy="8858312"/>
          </a:xfrm>
          <a:prstGeom prst="leftBrace">
            <a:avLst>
              <a:gd name="adj1" fmla="val 30543"/>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8" name="Straight Arrow Connector 7"/>
          <p:cNvCxnSpPr>
            <a:endCxn id="6" idx="2"/>
          </p:cNvCxnSpPr>
          <p:nvPr/>
        </p:nvCxnSpPr>
        <p:spPr>
          <a:xfrm rot="5400000" flipH="1" flipV="1">
            <a:off x="4464843" y="2035959"/>
            <a:ext cx="214314" cy="1588"/>
          </a:xfrm>
          <a:prstGeom prst="straightConnector1">
            <a:avLst/>
          </a:prstGeom>
          <a:ln>
            <a:tailEnd type="stealth"/>
          </a:ln>
        </p:spPr>
        <p:style>
          <a:lnRef idx="1">
            <a:schemeClr val="dk1"/>
          </a:lnRef>
          <a:fillRef idx="0">
            <a:schemeClr val="dk1"/>
          </a:fillRef>
          <a:effectRef idx="0">
            <a:schemeClr val="dk1"/>
          </a:effectRef>
          <a:fontRef idx="minor">
            <a:schemeClr val="tx1"/>
          </a:fontRef>
        </p:style>
      </p:cxnSp>
      <p:sp>
        <p:nvSpPr>
          <p:cNvPr id="2" name="Rectangle 1"/>
          <p:cNvSpPr/>
          <p:nvPr/>
        </p:nvSpPr>
        <p:spPr>
          <a:xfrm>
            <a:off x="3468906" y="629647"/>
            <a:ext cx="5603688" cy="584775"/>
          </a:xfrm>
          <a:prstGeom prst="rect">
            <a:avLst/>
          </a:prstGeom>
        </p:spPr>
        <p:txBody>
          <a:bodyPr wrap="square">
            <a:spAutoFit/>
          </a:bodyPr>
          <a:lstStyle/>
          <a:p>
            <a:pPr algn="r" rtl="1"/>
            <a:r>
              <a:rPr lang="fa-IR" sz="3200" b="1" dirty="0" smtClean="0">
                <a:solidFill>
                  <a:srgbClr val="542600"/>
                </a:solidFill>
                <a:cs typeface="B Titr" pitchFamily="2" charset="-78"/>
              </a:rPr>
              <a:t>طراحی مشاغل</a:t>
            </a:r>
          </a:p>
        </p:txBody>
      </p:sp>
      <p:graphicFrame>
        <p:nvGraphicFramePr>
          <p:cNvPr id="5" name="Diagram 4"/>
          <p:cNvGraphicFramePr/>
          <p:nvPr/>
        </p:nvGraphicFramePr>
        <p:xfrm>
          <a:off x="2214546" y="2071678"/>
          <a:ext cx="4786346" cy="35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42844" y="1285860"/>
            <a:ext cx="8858312" cy="642942"/>
          </a:xfrm>
          <a:prstGeom prst="roundRect">
            <a:avLst>
              <a:gd name="adj" fmla="val 10679"/>
            </a:avLst>
          </a:prstGeom>
          <a:solidFill>
            <a:srgbClr val="FFF7FF"/>
          </a:solidFill>
        </p:spPr>
        <p:style>
          <a:lnRef idx="1">
            <a:schemeClr val="accent2"/>
          </a:lnRef>
          <a:fillRef idx="2">
            <a:schemeClr val="accent2"/>
          </a:fillRef>
          <a:effectRef idx="1">
            <a:schemeClr val="accent2"/>
          </a:effectRef>
          <a:fontRef idx="minor">
            <a:schemeClr val="dk1"/>
          </a:fontRef>
        </p:style>
        <p:txBody>
          <a:bodyPr rtlCol="0" anchor="ctr"/>
          <a:lstStyle/>
          <a:p>
            <a:pPr algn="justLow" rtl="1"/>
            <a:r>
              <a:rPr lang="fa-IR" dirty="0" smtClean="0"/>
              <a:t>عبارت است از یکی کردن محتوای کار و کیفیت مورد نیاز جهت انجام کار برای هر شغل به گونه ای که نیازهای کارکنان و سازمان برآورده شود .</a:t>
            </a:r>
            <a:endParaRPr lang="ar-SA" sz="1400" b="1" dirty="0" smtClean="0">
              <a:solidFill>
                <a:srgbClr val="003300"/>
              </a:solidFill>
            </a:endParaRPr>
          </a:p>
        </p:txBody>
      </p:sp>
      <p:graphicFrame>
        <p:nvGraphicFramePr>
          <p:cNvPr id="9" name="Diagram 8"/>
          <p:cNvGraphicFramePr/>
          <p:nvPr/>
        </p:nvGraphicFramePr>
        <p:xfrm>
          <a:off x="6500826" y="2071678"/>
          <a:ext cx="2500330" cy="35719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1" name="Diagram 10"/>
          <p:cNvGraphicFramePr/>
          <p:nvPr/>
        </p:nvGraphicFramePr>
        <p:xfrm>
          <a:off x="214282" y="5857892"/>
          <a:ext cx="8643998" cy="85725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4" name="Rounded Rectangle 13"/>
          <p:cNvSpPr/>
          <p:nvPr/>
        </p:nvSpPr>
        <p:spPr>
          <a:xfrm>
            <a:off x="142844" y="2000240"/>
            <a:ext cx="2500330" cy="3643338"/>
          </a:xfrm>
          <a:prstGeom prst="roundRect">
            <a:avLst/>
          </a:prstGeom>
          <a:solidFill>
            <a:srgbClr val="F3FFFF"/>
          </a:solidFill>
        </p:spPr>
        <p:style>
          <a:lnRef idx="1">
            <a:schemeClr val="accent5"/>
          </a:lnRef>
          <a:fillRef idx="2">
            <a:schemeClr val="accent5"/>
          </a:fillRef>
          <a:effectRef idx="1">
            <a:schemeClr val="accent5"/>
          </a:effectRef>
          <a:fontRef idx="minor">
            <a:schemeClr val="dk1"/>
          </a:fontRef>
        </p:style>
        <p:txBody>
          <a:bodyPr rtlCol="0" anchor="ctr"/>
          <a:lstStyle/>
          <a:p>
            <a:pPr marL="342900" indent="-342900" algn="justLow" rtl="1"/>
            <a:r>
              <a:rPr lang="fa-IR" sz="1600" b="1" dirty="0" smtClean="0">
                <a:solidFill>
                  <a:srgbClr val="C00000"/>
                </a:solidFill>
              </a:rPr>
              <a:t>1. مدیریت علمی : </a:t>
            </a:r>
            <a:r>
              <a:rPr lang="fa-IR" sz="1600" dirty="0" smtClean="0"/>
              <a:t>مشاغل باید بر اساس تقسیم کار طراحی و تفکیک و بر اساس زمان و حرکت جهت تعیین مؤثرترین و سریعترین روش تحلیل شوند .</a:t>
            </a:r>
          </a:p>
          <a:p>
            <a:pPr marL="342900" indent="-342900" algn="justLow" rtl="1"/>
            <a:r>
              <a:rPr lang="fa-IR" sz="1600" b="1" dirty="0" smtClean="0">
                <a:solidFill>
                  <a:srgbClr val="C00000"/>
                </a:solidFill>
              </a:rPr>
              <a:t>2. نظریه روابط انسانی: </a:t>
            </a:r>
            <a:r>
              <a:rPr lang="fa-IR" sz="1600" dirty="0" smtClean="0"/>
              <a:t>بیشتر به رعایت روابط انسانی و اجتماعی و کمتر به جنبه فنی کار تأکید دارد .</a:t>
            </a:r>
          </a:p>
          <a:p>
            <a:pPr marL="342900" indent="-342900" algn="justLow" rtl="1"/>
            <a:r>
              <a:rPr lang="fa-IR" sz="1600" b="1" dirty="0" smtClean="0">
                <a:solidFill>
                  <a:srgbClr val="C00000"/>
                </a:solidFill>
              </a:rPr>
              <a:t>3. نظریات ویژگی شغل : </a:t>
            </a:r>
            <a:r>
              <a:rPr lang="fa-IR" sz="1600" dirty="0" smtClean="0"/>
              <a:t>این نظریات مبتنی بر ویژگی های شغلی می باشد .</a:t>
            </a:r>
            <a:endParaRPr lang="en-US" sz="1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1000025" y="1500174"/>
            <a:ext cx="7143874" cy="5232397"/>
            <a:chOff x="1365" y="845"/>
            <a:chExt cx="4010" cy="2994"/>
          </a:xfrm>
        </p:grpSpPr>
        <p:sp>
          <p:nvSpPr>
            <p:cNvPr id="3" name="Rectangle 5"/>
            <p:cNvSpPr>
              <a:spLocks noChangeArrowheads="1"/>
            </p:cNvSpPr>
            <p:nvPr/>
          </p:nvSpPr>
          <p:spPr bwMode="auto">
            <a:xfrm>
              <a:off x="1442" y="845"/>
              <a:ext cx="1828" cy="5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0" tIns="0" rIns="0" bIns="0"/>
            <a:lstStyle/>
            <a:p>
              <a:pPr algn="ctr">
                <a:lnSpc>
                  <a:spcPct val="120000"/>
                </a:lnSpc>
                <a:spcBef>
                  <a:spcPct val="0"/>
                </a:spcBef>
              </a:pPr>
              <a:r>
                <a:rPr lang="fa-IR" sz="1600">
                  <a:latin typeface="Times New Roman" pitchFamily="18" charset="0"/>
                </a:rPr>
                <a:t>مرحله پنجم</a:t>
              </a:r>
            </a:p>
            <a:p>
              <a:pPr algn="ctr">
                <a:lnSpc>
                  <a:spcPct val="120000"/>
                </a:lnSpc>
                <a:spcBef>
                  <a:spcPct val="0"/>
                </a:spcBef>
              </a:pPr>
              <a:endParaRPr lang="en-US" sz="800">
                <a:latin typeface="Times New Roman" pitchFamily="18" charset="0"/>
              </a:endParaRPr>
            </a:p>
            <a:p>
              <a:pPr algn="ctr">
                <a:lnSpc>
                  <a:spcPct val="120000"/>
                </a:lnSpc>
                <a:spcBef>
                  <a:spcPct val="0"/>
                </a:spcBef>
              </a:pPr>
              <a:r>
                <a:rPr lang="fa-IR" sz="1600">
                  <a:latin typeface="Times New Roman" pitchFamily="18" charset="0"/>
                </a:rPr>
                <a:t>تنظيم شرح شغل</a:t>
              </a:r>
              <a:endParaRPr lang="en-US" sz="3200"/>
            </a:p>
          </p:txBody>
        </p:sp>
        <p:sp>
          <p:nvSpPr>
            <p:cNvPr id="4" name="Line 6"/>
            <p:cNvSpPr>
              <a:spLocks noChangeShapeType="1"/>
            </p:cNvSpPr>
            <p:nvPr/>
          </p:nvSpPr>
          <p:spPr bwMode="auto">
            <a:xfrm>
              <a:off x="1440" y="1039"/>
              <a:ext cx="1828" cy="1"/>
            </a:xfrm>
            <a:prstGeom prst="line">
              <a:avLst/>
            </a:prstGeom>
            <a:noFill/>
            <a:ln w="9525">
              <a:solidFill>
                <a:srgbClr val="000000"/>
              </a:solidFill>
              <a:round/>
              <a:headEnd/>
              <a:tailEnd/>
            </a:ln>
            <a:effectLst/>
          </p:spPr>
          <p:txBody>
            <a:bodyPr/>
            <a:lstStyle/>
            <a:p>
              <a:pPr algn="ctr"/>
              <a:endParaRPr lang="en-US"/>
            </a:p>
          </p:txBody>
        </p:sp>
        <p:grpSp>
          <p:nvGrpSpPr>
            <p:cNvPr id="5" name="Group 7"/>
            <p:cNvGrpSpPr>
              <a:grpSpLocks/>
            </p:cNvGrpSpPr>
            <p:nvPr/>
          </p:nvGrpSpPr>
          <p:grpSpPr bwMode="auto">
            <a:xfrm>
              <a:off x="1442" y="1572"/>
              <a:ext cx="1842" cy="516"/>
              <a:chOff x="3407" y="6376"/>
              <a:chExt cx="2569" cy="942"/>
            </a:xfrm>
          </p:grpSpPr>
          <p:sp>
            <p:nvSpPr>
              <p:cNvPr id="32" name="Rectangle 8"/>
              <p:cNvSpPr>
                <a:spLocks noChangeArrowheads="1"/>
              </p:cNvSpPr>
              <p:nvPr/>
            </p:nvSpPr>
            <p:spPr bwMode="auto">
              <a:xfrm>
                <a:off x="3407" y="6376"/>
                <a:ext cx="2550" cy="94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lIns="0" tIns="0" rIns="0" bIns="0"/>
              <a:lstStyle/>
              <a:p>
                <a:pPr algn="ctr">
                  <a:lnSpc>
                    <a:spcPct val="120000"/>
                  </a:lnSpc>
                  <a:spcBef>
                    <a:spcPct val="0"/>
                  </a:spcBef>
                </a:pPr>
                <a:r>
                  <a:rPr lang="fa-IR" sz="1600">
                    <a:latin typeface="Times New Roman" pitchFamily="18" charset="0"/>
                  </a:rPr>
                  <a:t>مرحله ششم</a:t>
                </a:r>
              </a:p>
              <a:p>
                <a:pPr algn="ctr">
                  <a:lnSpc>
                    <a:spcPct val="120000"/>
                  </a:lnSpc>
                  <a:spcBef>
                    <a:spcPct val="0"/>
                  </a:spcBef>
                </a:pPr>
                <a:endParaRPr lang="en-US" sz="900">
                  <a:latin typeface="Times New Roman" pitchFamily="18" charset="0"/>
                </a:endParaRPr>
              </a:p>
              <a:p>
                <a:pPr algn="ctr">
                  <a:lnSpc>
                    <a:spcPct val="120000"/>
                  </a:lnSpc>
                  <a:spcBef>
                    <a:spcPct val="0"/>
                  </a:spcBef>
                </a:pPr>
                <a:r>
                  <a:rPr lang="fa-IR" sz="1600">
                    <a:latin typeface="Times New Roman" pitchFamily="18" charset="0"/>
                  </a:rPr>
                  <a:t>تنظيم شرايط احراز شغل</a:t>
                </a:r>
                <a:endParaRPr lang="en-US" sz="3200"/>
              </a:p>
            </p:txBody>
          </p:sp>
          <p:sp>
            <p:nvSpPr>
              <p:cNvPr id="33" name="Line 9"/>
              <p:cNvSpPr>
                <a:spLocks noChangeShapeType="1"/>
              </p:cNvSpPr>
              <p:nvPr/>
            </p:nvSpPr>
            <p:spPr bwMode="auto">
              <a:xfrm>
                <a:off x="3426" y="6742"/>
                <a:ext cx="2550" cy="1"/>
              </a:xfrm>
              <a:prstGeom prst="line">
                <a:avLst/>
              </a:prstGeom>
              <a:noFill/>
              <a:ln w="9525">
                <a:solidFill>
                  <a:srgbClr val="000000"/>
                </a:solidFill>
                <a:round/>
                <a:headEnd/>
                <a:tailEnd/>
              </a:ln>
              <a:effectLst/>
            </p:spPr>
            <p:txBody>
              <a:bodyPr/>
              <a:lstStyle/>
              <a:p>
                <a:pPr algn="ctr"/>
                <a:endParaRPr lang="en-US"/>
              </a:p>
            </p:txBody>
          </p:sp>
        </p:grpSp>
        <p:grpSp>
          <p:nvGrpSpPr>
            <p:cNvPr id="6" name="Group 10"/>
            <p:cNvGrpSpPr>
              <a:grpSpLocks/>
            </p:cNvGrpSpPr>
            <p:nvPr/>
          </p:nvGrpSpPr>
          <p:grpSpPr bwMode="auto">
            <a:xfrm>
              <a:off x="1442" y="2461"/>
              <a:ext cx="1832" cy="515"/>
              <a:chOff x="1744" y="8659"/>
              <a:chExt cx="3476" cy="1138"/>
            </a:xfrm>
          </p:grpSpPr>
          <p:sp>
            <p:nvSpPr>
              <p:cNvPr id="30" name="Rectangle 11"/>
              <p:cNvSpPr>
                <a:spLocks noChangeArrowheads="1"/>
              </p:cNvSpPr>
              <p:nvPr/>
            </p:nvSpPr>
            <p:spPr bwMode="auto">
              <a:xfrm>
                <a:off x="1744" y="8659"/>
                <a:ext cx="3470" cy="113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0" tIns="0" rIns="0" bIns="0"/>
              <a:lstStyle/>
              <a:p>
                <a:pPr algn="ctr">
                  <a:lnSpc>
                    <a:spcPct val="120000"/>
                  </a:lnSpc>
                  <a:spcBef>
                    <a:spcPct val="0"/>
                  </a:spcBef>
                </a:pPr>
                <a:r>
                  <a:rPr lang="fa-IR" sz="1600">
                    <a:latin typeface="Times New Roman" pitchFamily="18" charset="0"/>
                  </a:rPr>
                  <a:t>مرحله هفتم</a:t>
                </a:r>
              </a:p>
              <a:p>
                <a:pPr algn="ctr">
                  <a:lnSpc>
                    <a:spcPct val="120000"/>
                  </a:lnSpc>
                  <a:spcBef>
                    <a:spcPct val="0"/>
                  </a:spcBef>
                </a:pPr>
                <a:r>
                  <a:rPr lang="fa-IR" sz="1600">
                    <a:latin typeface="Times New Roman" pitchFamily="18" charset="0"/>
                  </a:rPr>
                  <a:t>طراحي شغل با استفاده از اطلاعاتي که در مراحل ششگانه قبل بدست آمده است</a:t>
                </a:r>
                <a:endParaRPr lang="en-US" sz="3200"/>
              </a:p>
            </p:txBody>
          </p:sp>
          <p:sp>
            <p:nvSpPr>
              <p:cNvPr id="31" name="Line 12"/>
              <p:cNvSpPr>
                <a:spLocks noChangeShapeType="1"/>
              </p:cNvSpPr>
              <p:nvPr/>
            </p:nvSpPr>
            <p:spPr bwMode="auto">
              <a:xfrm>
                <a:off x="1750" y="9051"/>
                <a:ext cx="3470" cy="1"/>
              </a:xfrm>
              <a:prstGeom prst="line">
                <a:avLst/>
              </a:prstGeom>
              <a:noFill/>
              <a:ln w="9525">
                <a:solidFill>
                  <a:srgbClr val="000000"/>
                </a:solidFill>
                <a:round/>
                <a:headEnd/>
                <a:tailEnd/>
              </a:ln>
              <a:effectLst/>
            </p:spPr>
            <p:txBody>
              <a:bodyPr/>
              <a:lstStyle/>
              <a:p>
                <a:pPr algn="ctr"/>
                <a:endParaRPr lang="en-US"/>
              </a:p>
            </p:txBody>
          </p:sp>
        </p:grpSp>
        <p:grpSp>
          <p:nvGrpSpPr>
            <p:cNvPr id="7" name="Group 13"/>
            <p:cNvGrpSpPr>
              <a:grpSpLocks/>
            </p:cNvGrpSpPr>
            <p:nvPr/>
          </p:nvGrpSpPr>
          <p:grpSpPr bwMode="auto">
            <a:xfrm>
              <a:off x="1442" y="3162"/>
              <a:ext cx="1832" cy="516"/>
              <a:chOff x="1744" y="8659"/>
              <a:chExt cx="3476" cy="1138"/>
            </a:xfrm>
          </p:grpSpPr>
          <p:sp>
            <p:nvSpPr>
              <p:cNvPr id="28" name="Rectangle 14"/>
              <p:cNvSpPr>
                <a:spLocks noChangeArrowheads="1"/>
              </p:cNvSpPr>
              <p:nvPr/>
            </p:nvSpPr>
            <p:spPr bwMode="auto">
              <a:xfrm>
                <a:off x="1744" y="8659"/>
                <a:ext cx="3470" cy="1138"/>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algn="ctr">
                  <a:lnSpc>
                    <a:spcPct val="120000"/>
                  </a:lnSpc>
                  <a:spcBef>
                    <a:spcPct val="0"/>
                  </a:spcBef>
                </a:pPr>
                <a:r>
                  <a:rPr lang="fa-IR" sz="1600">
                    <a:latin typeface="Times New Roman" pitchFamily="18" charset="0"/>
                  </a:rPr>
                  <a:t>مرحله هشتم</a:t>
                </a:r>
              </a:p>
              <a:p>
                <a:pPr algn="ctr">
                  <a:lnSpc>
                    <a:spcPct val="120000"/>
                  </a:lnSpc>
                  <a:spcBef>
                    <a:spcPct val="0"/>
                  </a:spcBef>
                </a:pPr>
                <a:r>
                  <a:rPr lang="fa-IR" sz="1600">
                    <a:latin typeface="Times New Roman" pitchFamily="18" charset="0"/>
                  </a:rPr>
                  <a:t>ارزيابي طراحي شغل و انجام دادن</a:t>
                </a:r>
              </a:p>
              <a:p>
                <a:pPr algn="ctr">
                  <a:lnSpc>
                    <a:spcPct val="120000"/>
                  </a:lnSpc>
                  <a:spcBef>
                    <a:spcPct val="0"/>
                  </a:spcBef>
                </a:pPr>
                <a:r>
                  <a:rPr lang="fa-IR" sz="1600">
                    <a:latin typeface="Times New Roman" pitchFamily="18" charset="0"/>
                  </a:rPr>
                  <a:t>اصلاحات لازم در صورت نياز</a:t>
                </a:r>
                <a:endParaRPr lang="en-US" sz="3200"/>
              </a:p>
            </p:txBody>
          </p:sp>
          <p:sp>
            <p:nvSpPr>
              <p:cNvPr id="29" name="Line 15"/>
              <p:cNvSpPr>
                <a:spLocks noChangeShapeType="1"/>
              </p:cNvSpPr>
              <p:nvPr/>
            </p:nvSpPr>
            <p:spPr bwMode="auto">
              <a:xfrm>
                <a:off x="1750" y="9051"/>
                <a:ext cx="3470" cy="1"/>
              </a:xfrm>
              <a:prstGeom prst="line">
                <a:avLst/>
              </a:prstGeom>
              <a:noFill/>
              <a:ln w="9525">
                <a:solidFill>
                  <a:srgbClr val="000000"/>
                </a:solidFill>
                <a:round/>
                <a:headEnd/>
                <a:tailEnd/>
              </a:ln>
              <a:effectLst/>
            </p:spPr>
            <p:txBody>
              <a:bodyPr/>
              <a:lstStyle/>
              <a:p>
                <a:pPr algn="ctr"/>
                <a:endParaRPr lang="en-US"/>
              </a:p>
            </p:txBody>
          </p:sp>
        </p:grpSp>
        <p:grpSp>
          <p:nvGrpSpPr>
            <p:cNvPr id="8" name="Group 16"/>
            <p:cNvGrpSpPr>
              <a:grpSpLocks/>
            </p:cNvGrpSpPr>
            <p:nvPr/>
          </p:nvGrpSpPr>
          <p:grpSpPr bwMode="auto">
            <a:xfrm>
              <a:off x="3542" y="845"/>
              <a:ext cx="1833" cy="515"/>
              <a:chOff x="1744" y="8659"/>
              <a:chExt cx="3476" cy="1138"/>
            </a:xfrm>
          </p:grpSpPr>
          <p:sp>
            <p:nvSpPr>
              <p:cNvPr id="26" name="Rectangle 17"/>
              <p:cNvSpPr>
                <a:spLocks noChangeArrowheads="1"/>
              </p:cNvSpPr>
              <p:nvPr/>
            </p:nvSpPr>
            <p:spPr bwMode="auto">
              <a:xfrm>
                <a:off x="1744" y="8659"/>
                <a:ext cx="3470" cy="11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0" tIns="0" rIns="0" bIns="0"/>
              <a:lstStyle/>
              <a:p>
                <a:pPr algn="ctr">
                  <a:lnSpc>
                    <a:spcPct val="120000"/>
                  </a:lnSpc>
                  <a:spcBef>
                    <a:spcPct val="0"/>
                  </a:spcBef>
                </a:pPr>
                <a:r>
                  <a:rPr lang="fa-IR" sz="1600" dirty="0">
                    <a:latin typeface="Times New Roman" pitchFamily="18" charset="0"/>
                  </a:rPr>
                  <a:t>مرحله اول</a:t>
                </a:r>
              </a:p>
              <a:p>
                <a:pPr algn="ctr">
                  <a:lnSpc>
                    <a:spcPct val="120000"/>
                  </a:lnSpc>
                  <a:spcBef>
                    <a:spcPct val="0"/>
                  </a:spcBef>
                </a:pPr>
                <a:r>
                  <a:rPr lang="fa-IR" sz="1600" dirty="0">
                    <a:latin typeface="Times New Roman" pitchFamily="18" charset="0"/>
                  </a:rPr>
                  <a:t>بررسي کلي سازمان به منظور تعيين</a:t>
                </a:r>
              </a:p>
              <a:p>
                <a:pPr algn="ctr">
                  <a:lnSpc>
                    <a:spcPct val="120000"/>
                  </a:lnSpc>
                  <a:spcBef>
                    <a:spcPct val="0"/>
                  </a:spcBef>
                </a:pPr>
                <a:r>
                  <a:rPr lang="fa-IR" sz="1600" dirty="0">
                    <a:latin typeface="Times New Roman" pitchFamily="18" charset="0"/>
                  </a:rPr>
                  <a:t>مطابقت مشاغل با بافت و اهداف آن</a:t>
                </a:r>
                <a:endParaRPr lang="en-US" sz="3200" dirty="0"/>
              </a:p>
            </p:txBody>
          </p:sp>
          <p:sp>
            <p:nvSpPr>
              <p:cNvPr id="27" name="Line 18"/>
              <p:cNvSpPr>
                <a:spLocks noChangeShapeType="1"/>
              </p:cNvSpPr>
              <p:nvPr/>
            </p:nvSpPr>
            <p:spPr bwMode="auto">
              <a:xfrm>
                <a:off x="1750" y="9051"/>
                <a:ext cx="3470" cy="1"/>
              </a:xfrm>
              <a:prstGeom prst="line">
                <a:avLst/>
              </a:prstGeom>
              <a:noFill/>
              <a:ln w="9525">
                <a:solidFill>
                  <a:srgbClr val="000000"/>
                </a:solidFill>
                <a:round/>
                <a:headEnd/>
                <a:tailEnd/>
              </a:ln>
              <a:effectLst/>
            </p:spPr>
            <p:txBody>
              <a:bodyPr/>
              <a:lstStyle/>
              <a:p>
                <a:pPr algn="ctr"/>
                <a:endParaRPr lang="en-US"/>
              </a:p>
            </p:txBody>
          </p:sp>
        </p:grpSp>
        <p:grpSp>
          <p:nvGrpSpPr>
            <p:cNvPr id="9" name="Group 19"/>
            <p:cNvGrpSpPr>
              <a:grpSpLocks/>
            </p:cNvGrpSpPr>
            <p:nvPr/>
          </p:nvGrpSpPr>
          <p:grpSpPr bwMode="auto">
            <a:xfrm>
              <a:off x="3542" y="1572"/>
              <a:ext cx="1833" cy="516"/>
              <a:chOff x="1744" y="8659"/>
              <a:chExt cx="3476" cy="1138"/>
            </a:xfrm>
          </p:grpSpPr>
          <p:sp>
            <p:nvSpPr>
              <p:cNvPr id="24" name="Rectangle 20"/>
              <p:cNvSpPr>
                <a:spLocks noChangeArrowheads="1"/>
              </p:cNvSpPr>
              <p:nvPr/>
            </p:nvSpPr>
            <p:spPr bwMode="auto">
              <a:xfrm>
                <a:off x="1744" y="8659"/>
                <a:ext cx="3470" cy="113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lnSpc>
                    <a:spcPct val="120000"/>
                  </a:lnSpc>
                  <a:spcBef>
                    <a:spcPct val="0"/>
                  </a:spcBef>
                </a:pPr>
                <a:r>
                  <a:rPr lang="fa-IR" sz="1600" dirty="0">
                    <a:latin typeface="Times New Roman" pitchFamily="18" charset="0"/>
                  </a:rPr>
                  <a:t>مرحله دوم</a:t>
                </a:r>
              </a:p>
              <a:p>
                <a:pPr algn="ctr">
                  <a:lnSpc>
                    <a:spcPct val="120000"/>
                  </a:lnSpc>
                  <a:spcBef>
                    <a:spcPct val="0"/>
                  </a:spcBef>
                </a:pPr>
                <a:r>
                  <a:rPr lang="fa-IR" sz="1600" dirty="0">
                    <a:latin typeface="Times New Roman" pitchFamily="18" charset="0"/>
                  </a:rPr>
                  <a:t>تعيين اينکه از اطلاعات به دست آمده از</a:t>
                </a:r>
              </a:p>
              <a:p>
                <a:pPr algn="ctr">
                  <a:lnSpc>
                    <a:spcPct val="120000"/>
                  </a:lnSpc>
                  <a:spcBef>
                    <a:spcPct val="0"/>
                  </a:spcBef>
                </a:pPr>
                <a:r>
                  <a:rPr lang="fa-IR" sz="1600" dirty="0">
                    <a:latin typeface="Times New Roman" pitchFamily="18" charset="0"/>
                  </a:rPr>
                  <a:t>تجزيه و تحليل چگونه استفاده خواهد شد</a:t>
                </a:r>
                <a:endParaRPr lang="en-US" sz="3200" dirty="0"/>
              </a:p>
            </p:txBody>
          </p:sp>
          <p:sp>
            <p:nvSpPr>
              <p:cNvPr id="25" name="Line 21"/>
              <p:cNvSpPr>
                <a:spLocks noChangeShapeType="1"/>
              </p:cNvSpPr>
              <p:nvPr/>
            </p:nvSpPr>
            <p:spPr bwMode="auto">
              <a:xfrm>
                <a:off x="1750" y="9051"/>
                <a:ext cx="3470" cy="1"/>
              </a:xfrm>
              <a:prstGeom prst="line">
                <a:avLst/>
              </a:prstGeom>
              <a:noFill/>
              <a:ln w="9525">
                <a:solidFill>
                  <a:srgbClr val="000000"/>
                </a:solidFill>
                <a:round/>
                <a:headEnd/>
                <a:tailEnd/>
              </a:ln>
              <a:effectLst/>
            </p:spPr>
            <p:txBody>
              <a:bodyPr/>
              <a:lstStyle/>
              <a:p>
                <a:pPr algn="ctr"/>
                <a:endParaRPr lang="en-US"/>
              </a:p>
            </p:txBody>
          </p:sp>
        </p:grpSp>
        <p:grpSp>
          <p:nvGrpSpPr>
            <p:cNvPr id="10" name="Group 22"/>
            <p:cNvGrpSpPr>
              <a:grpSpLocks/>
            </p:cNvGrpSpPr>
            <p:nvPr/>
          </p:nvGrpSpPr>
          <p:grpSpPr bwMode="auto">
            <a:xfrm>
              <a:off x="3542" y="2380"/>
              <a:ext cx="1833" cy="516"/>
              <a:chOff x="1744" y="8659"/>
              <a:chExt cx="3476" cy="1138"/>
            </a:xfrm>
          </p:grpSpPr>
          <p:sp>
            <p:nvSpPr>
              <p:cNvPr id="22" name="Rectangle 23"/>
              <p:cNvSpPr>
                <a:spLocks noChangeArrowheads="1"/>
              </p:cNvSpPr>
              <p:nvPr/>
            </p:nvSpPr>
            <p:spPr bwMode="auto">
              <a:xfrm>
                <a:off x="1744" y="8659"/>
                <a:ext cx="3470" cy="113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0" tIns="0" rIns="0" bIns="0"/>
              <a:lstStyle/>
              <a:p>
                <a:pPr algn="ctr">
                  <a:lnSpc>
                    <a:spcPct val="120000"/>
                  </a:lnSpc>
                  <a:spcBef>
                    <a:spcPct val="0"/>
                  </a:spcBef>
                </a:pPr>
                <a:r>
                  <a:rPr lang="fa-IR" sz="1600">
                    <a:latin typeface="Times New Roman" pitchFamily="18" charset="0"/>
                  </a:rPr>
                  <a:t>مرحله سوم</a:t>
                </a:r>
              </a:p>
              <a:p>
                <a:pPr algn="ctr">
                  <a:lnSpc>
                    <a:spcPct val="120000"/>
                  </a:lnSpc>
                  <a:spcBef>
                    <a:spcPct val="0"/>
                  </a:spcBef>
                </a:pPr>
                <a:r>
                  <a:rPr lang="fa-IR" sz="1600">
                    <a:latin typeface="Times New Roman" pitchFamily="18" charset="0"/>
                  </a:rPr>
                  <a:t>انتخاب نمونه هايي از مشاغل براي مطالعه</a:t>
                </a:r>
              </a:p>
              <a:p>
                <a:pPr algn="ctr">
                  <a:lnSpc>
                    <a:spcPct val="120000"/>
                  </a:lnSpc>
                  <a:spcBef>
                    <a:spcPct val="0"/>
                  </a:spcBef>
                </a:pPr>
                <a:r>
                  <a:rPr lang="fa-IR" sz="1600">
                    <a:latin typeface="Times New Roman" pitchFamily="18" charset="0"/>
                  </a:rPr>
                  <a:t>و تجزيه و تحليل</a:t>
                </a:r>
                <a:endParaRPr lang="en-US" sz="3200"/>
              </a:p>
            </p:txBody>
          </p:sp>
          <p:sp>
            <p:nvSpPr>
              <p:cNvPr id="23" name="Line 24"/>
              <p:cNvSpPr>
                <a:spLocks noChangeShapeType="1"/>
              </p:cNvSpPr>
              <p:nvPr/>
            </p:nvSpPr>
            <p:spPr bwMode="auto">
              <a:xfrm>
                <a:off x="1750" y="9051"/>
                <a:ext cx="3470" cy="1"/>
              </a:xfrm>
              <a:prstGeom prst="line">
                <a:avLst/>
              </a:prstGeom>
              <a:noFill/>
              <a:ln w="9525">
                <a:solidFill>
                  <a:srgbClr val="000000"/>
                </a:solidFill>
                <a:round/>
                <a:headEnd/>
                <a:tailEnd/>
              </a:ln>
              <a:effectLst/>
            </p:spPr>
            <p:txBody>
              <a:bodyPr/>
              <a:lstStyle/>
              <a:p>
                <a:pPr algn="ctr"/>
                <a:endParaRPr lang="en-US"/>
              </a:p>
            </p:txBody>
          </p:sp>
        </p:grpSp>
        <p:grpSp>
          <p:nvGrpSpPr>
            <p:cNvPr id="11" name="Group 25"/>
            <p:cNvGrpSpPr>
              <a:grpSpLocks/>
            </p:cNvGrpSpPr>
            <p:nvPr/>
          </p:nvGrpSpPr>
          <p:grpSpPr bwMode="auto">
            <a:xfrm>
              <a:off x="3542" y="3188"/>
              <a:ext cx="1833" cy="516"/>
              <a:chOff x="1744" y="8659"/>
              <a:chExt cx="3476" cy="1138"/>
            </a:xfrm>
          </p:grpSpPr>
          <p:sp>
            <p:nvSpPr>
              <p:cNvPr id="20" name="Rectangle 26"/>
              <p:cNvSpPr>
                <a:spLocks noChangeArrowheads="1"/>
              </p:cNvSpPr>
              <p:nvPr/>
            </p:nvSpPr>
            <p:spPr bwMode="auto">
              <a:xfrm>
                <a:off x="1744" y="8659"/>
                <a:ext cx="3470" cy="1138"/>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0" tIns="0" rIns="0" bIns="0"/>
              <a:lstStyle/>
              <a:p>
                <a:pPr algn="ctr">
                  <a:lnSpc>
                    <a:spcPct val="120000"/>
                  </a:lnSpc>
                  <a:spcBef>
                    <a:spcPct val="0"/>
                  </a:spcBef>
                </a:pPr>
                <a:r>
                  <a:rPr lang="fa-IR" sz="1600" dirty="0">
                    <a:latin typeface="Times New Roman" pitchFamily="18" charset="0"/>
                  </a:rPr>
                  <a:t>مرحله چهارم</a:t>
                </a:r>
              </a:p>
              <a:p>
                <a:pPr algn="ctr">
                  <a:lnSpc>
                    <a:spcPct val="120000"/>
                  </a:lnSpc>
                  <a:spcBef>
                    <a:spcPct val="0"/>
                  </a:spcBef>
                </a:pPr>
                <a:r>
                  <a:rPr lang="fa-IR" sz="1600" dirty="0">
                    <a:latin typeface="Times New Roman" pitchFamily="18" charset="0"/>
                  </a:rPr>
                  <a:t>به دست آوردن اطلاعات لازم با استفاده از</a:t>
                </a:r>
              </a:p>
              <a:p>
                <a:pPr algn="ctr">
                  <a:lnSpc>
                    <a:spcPct val="120000"/>
                  </a:lnSpc>
                  <a:spcBef>
                    <a:spcPct val="0"/>
                  </a:spcBef>
                </a:pPr>
                <a:r>
                  <a:rPr lang="fa-IR" sz="1600" dirty="0">
                    <a:latin typeface="Times New Roman" pitchFamily="18" charset="0"/>
                  </a:rPr>
                  <a:t>روش هاي مختلف تجزيه و تحليل مشاغل</a:t>
                </a:r>
                <a:endParaRPr lang="en-US" sz="3200" dirty="0"/>
              </a:p>
            </p:txBody>
          </p:sp>
          <p:sp>
            <p:nvSpPr>
              <p:cNvPr id="21" name="Line 27"/>
              <p:cNvSpPr>
                <a:spLocks noChangeShapeType="1"/>
              </p:cNvSpPr>
              <p:nvPr/>
            </p:nvSpPr>
            <p:spPr bwMode="auto">
              <a:xfrm>
                <a:off x="1750" y="9051"/>
                <a:ext cx="3470" cy="1"/>
              </a:xfrm>
              <a:prstGeom prst="line">
                <a:avLst/>
              </a:prstGeom>
              <a:noFill/>
              <a:ln w="9525">
                <a:solidFill>
                  <a:srgbClr val="000000"/>
                </a:solidFill>
                <a:round/>
                <a:headEnd/>
                <a:tailEnd/>
              </a:ln>
              <a:effectLst/>
            </p:spPr>
            <p:txBody>
              <a:bodyPr/>
              <a:lstStyle/>
              <a:p>
                <a:pPr algn="ctr"/>
                <a:endParaRPr lang="en-US"/>
              </a:p>
            </p:txBody>
          </p:sp>
        </p:grpSp>
        <p:cxnSp>
          <p:nvCxnSpPr>
            <p:cNvPr id="12" name="AutoShape 28"/>
            <p:cNvCxnSpPr>
              <a:cxnSpLocks noChangeShapeType="1"/>
              <a:stCxn id="20" idx="1"/>
              <a:endCxn id="3" idx="3"/>
            </p:cNvCxnSpPr>
            <p:nvPr/>
          </p:nvCxnSpPr>
          <p:spPr bwMode="auto">
            <a:xfrm rot="10800000">
              <a:off x="3270" y="1103"/>
              <a:ext cx="266" cy="2343"/>
            </a:xfrm>
            <a:prstGeom prst="bentConnector3">
              <a:avLst>
                <a:gd name="adj1" fmla="val 48870"/>
              </a:avLst>
            </a:prstGeom>
            <a:noFill/>
            <a:ln w="9525">
              <a:solidFill>
                <a:srgbClr val="000000"/>
              </a:solidFill>
              <a:miter lim="800000"/>
              <a:headEnd/>
              <a:tailEnd type="triangle" w="med" len="med"/>
            </a:ln>
            <a:effectLst/>
          </p:spPr>
        </p:cxnSp>
        <p:cxnSp>
          <p:nvCxnSpPr>
            <p:cNvPr id="13" name="AutoShape 29"/>
            <p:cNvCxnSpPr>
              <a:cxnSpLocks noChangeShapeType="1"/>
              <a:stCxn id="3" idx="2"/>
              <a:endCxn id="32" idx="0"/>
            </p:cNvCxnSpPr>
            <p:nvPr/>
          </p:nvCxnSpPr>
          <p:spPr bwMode="auto">
            <a:xfrm rot="5400000">
              <a:off x="2250" y="1466"/>
              <a:ext cx="212" cy="0"/>
            </a:xfrm>
            <a:prstGeom prst="straightConnector1">
              <a:avLst/>
            </a:prstGeom>
            <a:noFill/>
            <a:ln w="9525">
              <a:solidFill>
                <a:srgbClr val="000000"/>
              </a:solidFill>
              <a:round/>
              <a:headEnd/>
              <a:tailEnd type="triangle" w="med" len="med"/>
            </a:ln>
            <a:effectLst/>
          </p:spPr>
        </p:cxnSp>
        <p:cxnSp>
          <p:nvCxnSpPr>
            <p:cNvPr id="14" name="AutoShape 30"/>
            <p:cNvCxnSpPr>
              <a:cxnSpLocks noChangeShapeType="1"/>
              <a:stCxn id="32" idx="2"/>
              <a:endCxn id="30" idx="0"/>
            </p:cNvCxnSpPr>
            <p:nvPr/>
          </p:nvCxnSpPr>
          <p:spPr bwMode="auto">
            <a:xfrm>
              <a:off x="2356" y="2088"/>
              <a:ext cx="1" cy="373"/>
            </a:xfrm>
            <a:prstGeom prst="straightConnector1">
              <a:avLst/>
            </a:prstGeom>
            <a:noFill/>
            <a:ln w="9525">
              <a:solidFill>
                <a:srgbClr val="000000"/>
              </a:solidFill>
              <a:round/>
              <a:headEnd/>
              <a:tailEnd type="triangle" w="med" len="med"/>
            </a:ln>
            <a:effectLst/>
          </p:spPr>
        </p:cxnSp>
        <p:cxnSp>
          <p:nvCxnSpPr>
            <p:cNvPr id="15" name="AutoShape 31"/>
            <p:cNvCxnSpPr>
              <a:cxnSpLocks noChangeShapeType="1"/>
              <a:stCxn id="30" idx="2"/>
              <a:endCxn id="28" idx="0"/>
            </p:cNvCxnSpPr>
            <p:nvPr/>
          </p:nvCxnSpPr>
          <p:spPr bwMode="auto">
            <a:xfrm>
              <a:off x="2357" y="2976"/>
              <a:ext cx="0" cy="186"/>
            </a:xfrm>
            <a:prstGeom prst="straightConnector1">
              <a:avLst/>
            </a:prstGeom>
            <a:noFill/>
            <a:ln w="9525">
              <a:solidFill>
                <a:srgbClr val="000000"/>
              </a:solidFill>
              <a:round/>
              <a:headEnd/>
              <a:tailEnd type="triangle" w="med" len="med"/>
            </a:ln>
            <a:effectLst/>
          </p:spPr>
        </p:cxnSp>
        <p:cxnSp>
          <p:nvCxnSpPr>
            <p:cNvPr id="16" name="AutoShape 32"/>
            <p:cNvCxnSpPr>
              <a:cxnSpLocks noChangeShapeType="1"/>
              <a:stCxn id="26" idx="2"/>
              <a:endCxn id="24" idx="0"/>
            </p:cNvCxnSpPr>
            <p:nvPr/>
          </p:nvCxnSpPr>
          <p:spPr bwMode="auto">
            <a:xfrm>
              <a:off x="4457" y="1360"/>
              <a:ext cx="0" cy="212"/>
            </a:xfrm>
            <a:prstGeom prst="straightConnector1">
              <a:avLst/>
            </a:prstGeom>
            <a:noFill/>
            <a:ln w="9525">
              <a:solidFill>
                <a:srgbClr val="000000"/>
              </a:solidFill>
              <a:round/>
              <a:headEnd/>
              <a:tailEnd type="triangle" w="med" len="med"/>
            </a:ln>
            <a:effectLst/>
          </p:spPr>
        </p:cxnSp>
        <p:cxnSp>
          <p:nvCxnSpPr>
            <p:cNvPr id="17" name="AutoShape 33"/>
            <p:cNvCxnSpPr>
              <a:cxnSpLocks noChangeShapeType="1"/>
              <a:stCxn id="24" idx="2"/>
              <a:endCxn id="22" idx="0"/>
            </p:cNvCxnSpPr>
            <p:nvPr/>
          </p:nvCxnSpPr>
          <p:spPr bwMode="auto">
            <a:xfrm>
              <a:off x="4457" y="2088"/>
              <a:ext cx="0" cy="292"/>
            </a:xfrm>
            <a:prstGeom prst="straightConnector1">
              <a:avLst/>
            </a:prstGeom>
            <a:noFill/>
            <a:ln w="9525">
              <a:solidFill>
                <a:srgbClr val="000000"/>
              </a:solidFill>
              <a:round/>
              <a:headEnd/>
              <a:tailEnd type="triangle" w="med" len="med"/>
            </a:ln>
            <a:effectLst/>
          </p:spPr>
        </p:cxnSp>
        <p:cxnSp>
          <p:nvCxnSpPr>
            <p:cNvPr id="18" name="AutoShape 34"/>
            <p:cNvCxnSpPr>
              <a:cxnSpLocks noChangeShapeType="1"/>
              <a:stCxn id="22" idx="2"/>
              <a:endCxn id="20" idx="0"/>
            </p:cNvCxnSpPr>
            <p:nvPr/>
          </p:nvCxnSpPr>
          <p:spPr bwMode="auto">
            <a:xfrm>
              <a:off x="4457" y="2896"/>
              <a:ext cx="0" cy="286"/>
            </a:xfrm>
            <a:prstGeom prst="straightConnector1">
              <a:avLst/>
            </a:prstGeom>
            <a:noFill/>
            <a:ln w="9525">
              <a:solidFill>
                <a:srgbClr val="000000"/>
              </a:solidFill>
              <a:round/>
              <a:headEnd/>
              <a:tailEnd type="triangle" w="med" len="med"/>
            </a:ln>
            <a:effectLst/>
          </p:spPr>
        </p:cxnSp>
        <p:sp>
          <p:nvSpPr>
            <p:cNvPr id="19" name="Rectangle 35"/>
            <p:cNvSpPr>
              <a:spLocks noChangeArrowheads="1"/>
            </p:cNvSpPr>
            <p:nvPr/>
          </p:nvSpPr>
          <p:spPr bwMode="auto">
            <a:xfrm>
              <a:off x="1365" y="2289"/>
              <a:ext cx="1969" cy="155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a:lstStyle/>
            <a:p>
              <a:pPr algn="ctr"/>
              <a:endParaRPr lang="en-US"/>
            </a:p>
          </p:txBody>
        </p:sp>
      </p:grpSp>
      <p:sp>
        <p:nvSpPr>
          <p:cNvPr id="34" name="Rectangle 33"/>
          <p:cNvSpPr/>
          <p:nvPr/>
        </p:nvSpPr>
        <p:spPr>
          <a:xfrm>
            <a:off x="3468906" y="629647"/>
            <a:ext cx="5603688" cy="646331"/>
          </a:xfrm>
          <a:prstGeom prst="rect">
            <a:avLst/>
          </a:prstGeom>
        </p:spPr>
        <p:txBody>
          <a:bodyPr wrap="square">
            <a:spAutoFit/>
          </a:bodyPr>
          <a:lstStyle/>
          <a:p>
            <a:pPr algn="r" rtl="1"/>
            <a:r>
              <a:rPr lang="fa-IR" sz="3600" b="1" dirty="0" smtClean="0">
                <a:solidFill>
                  <a:srgbClr val="542600"/>
                </a:solidFill>
                <a:cs typeface="B Titr" pitchFamily="2" charset="-78"/>
              </a:rPr>
              <a:t>فرآیند تجزیه و تحلیل شغل </a:t>
            </a:r>
            <a:r>
              <a:rPr lang="fa-IR" b="1" dirty="0" smtClean="0">
                <a:solidFill>
                  <a:srgbClr val="542600"/>
                </a:solidFill>
                <a:cs typeface="B Titr" pitchFamily="2" charset="-78"/>
              </a:rPr>
              <a:t>(کارشکافی)</a:t>
            </a:r>
            <a:endParaRPr lang="fa-IR" sz="3600" b="1" dirty="0" smtClean="0">
              <a:solidFill>
                <a:srgbClr val="542600"/>
              </a:solidFill>
              <a:cs typeface="B Titr"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0" y="928670"/>
            <a:ext cx="8786842" cy="5957904"/>
            <a:chOff x="793" y="180"/>
            <a:chExt cx="4382" cy="4248"/>
          </a:xfrm>
        </p:grpSpPr>
        <p:sp>
          <p:nvSpPr>
            <p:cNvPr id="3" name="AutoShape 3"/>
            <p:cNvSpPr>
              <a:spLocks noChangeAspect="1" noChangeArrowheads="1"/>
            </p:cNvSpPr>
            <p:nvPr/>
          </p:nvSpPr>
          <p:spPr bwMode="auto">
            <a:xfrm>
              <a:off x="793" y="180"/>
              <a:ext cx="4355" cy="4248"/>
            </a:xfrm>
            <a:prstGeom prst="rect">
              <a:avLst/>
            </a:prstGeom>
            <a:noFill/>
            <a:ln w="9525">
              <a:noFill/>
              <a:miter lim="800000"/>
              <a:headEnd/>
              <a:tailEnd/>
            </a:ln>
          </p:spPr>
          <p:txBody>
            <a:bodyPr/>
            <a:lstStyle/>
            <a:p>
              <a:pPr algn="ctr"/>
              <a:endParaRPr lang="en-US" b="1"/>
            </a:p>
          </p:txBody>
        </p:sp>
        <p:sp>
          <p:nvSpPr>
            <p:cNvPr id="4" name="Rectangle 4"/>
            <p:cNvSpPr>
              <a:spLocks noChangeArrowheads="1"/>
            </p:cNvSpPr>
            <p:nvPr/>
          </p:nvSpPr>
          <p:spPr bwMode="auto">
            <a:xfrm>
              <a:off x="1065" y="39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dirty="0">
                  <a:latin typeface="Times New Roman" pitchFamily="18" charset="0"/>
                </a:rPr>
                <a:t>برنامه ريزي نيروي انساني</a:t>
              </a:r>
              <a:endParaRPr lang="en-US" sz="1400" b="1" dirty="0"/>
            </a:p>
          </p:txBody>
        </p:sp>
        <p:sp>
          <p:nvSpPr>
            <p:cNvPr id="5" name="Rectangle 5"/>
            <p:cNvSpPr>
              <a:spLocks noChangeArrowheads="1"/>
            </p:cNvSpPr>
            <p:nvPr/>
          </p:nvSpPr>
          <p:spPr bwMode="auto">
            <a:xfrm>
              <a:off x="1065" y="75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جذب</a:t>
              </a:r>
              <a:endParaRPr lang="en-US" sz="1400" b="1"/>
            </a:p>
          </p:txBody>
        </p:sp>
        <p:sp>
          <p:nvSpPr>
            <p:cNvPr id="6" name="Rectangle 6"/>
            <p:cNvSpPr>
              <a:spLocks noChangeArrowheads="1"/>
            </p:cNvSpPr>
            <p:nvPr/>
          </p:nvSpPr>
          <p:spPr bwMode="auto">
            <a:xfrm>
              <a:off x="1065" y="111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انتخاب و انتصاب</a:t>
              </a:r>
              <a:endParaRPr lang="en-US" sz="1400" b="1"/>
            </a:p>
          </p:txBody>
        </p:sp>
        <p:sp>
          <p:nvSpPr>
            <p:cNvPr id="7" name="Rectangle 7"/>
            <p:cNvSpPr>
              <a:spLocks noChangeArrowheads="1"/>
            </p:cNvSpPr>
            <p:nvPr/>
          </p:nvSpPr>
          <p:spPr bwMode="auto">
            <a:xfrm>
              <a:off x="1065" y="147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آموزش کارکنان</a:t>
              </a:r>
              <a:endParaRPr lang="en-US" sz="1400" b="1"/>
            </a:p>
          </p:txBody>
        </p:sp>
        <p:sp>
          <p:nvSpPr>
            <p:cNvPr id="8" name="Rectangle 8"/>
            <p:cNvSpPr>
              <a:spLocks noChangeArrowheads="1"/>
            </p:cNvSpPr>
            <p:nvPr/>
          </p:nvSpPr>
          <p:spPr bwMode="auto">
            <a:xfrm>
              <a:off x="1065" y="1836"/>
              <a:ext cx="1413"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ايمني و بهداشت</a:t>
              </a:r>
              <a:endParaRPr lang="en-US" sz="1400" b="1"/>
            </a:p>
          </p:txBody>
        </p:sp>
        <p:sp>
          <p:nvSpPr>
            <p:cNvPr id="9" name="Rectangle 9"/>
            <p:cNvSpPr>
              <a:spLocks noChangeArrowheads="1"/>
            </p:cNvSpPr>
            <p:nvPr/>
          </p:nvSpPr>
          <p:spPr bwMode="auto">
            <a:xfrm>
              <a:off x="1065" y="219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ارزيابي عملکرد</a:t>
              </a:r>
              <a:endParaRPr lang="en-US" sz="1400" b="1"/>
            </a:p>
          </p:txBody>
        </p:sp>
        <p:sp>
          <p:nvSpPr>
            <p:cNvPr id="10" name="Rectangle 10"/>
            <p:cNvSpPr>
              <a:spLocks noChangeArrowheads="1"/>
            </p:cNvSpPr>
            <p:nvPr/>
          </p:nvSpPr>
          <p:spPr bwMode="auto">
            <a:xfrm>
              <a:off x="1065" y="255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حقوق و دستمزد</a:t>
              </a:r>
              <a:endParaRPr lang="en-US" sz="1400" b="1"/>
            </a:p>
          </p:txBody>
        </p:sp>
        <p:sp>
          <p:nvSpPr>
            <p:cNvPr id="11" name="Rectangle 11"/>
            <p:cNvSpPr>
              <a:spLocks noChangeArrowheads="1"/>
            </p:cNvSpPr>
            <p:nvPr/>
          </p:nvSpPr>
          <p:spPr bwMode="auto">
            <a:xfrm>
              <a:off x="1065" y="291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طراحي شغل</a:t>
              </a:r>
              <a:endParaRPr lang="en-US" sz="1400" b="1"/>
            </a:p>
          </p:txBody>
        </p:sp>
        <p:sp>
          <p:nvSpPr>
            <p:cNvPr id="12" name="Rectangle 12"/>
            <p:cNvSpPr>
              <a:spLocks noChangeArrowheads="1"/>
            </p:cNvSpPr>
            <p:nvPr/>
          </p:nvSpPr>
          <p:spPr bwMode="auto">
            <a:xfrm>
              <a:off x="1065" y="327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روابط صنعتي</a:t>
              </a:r>
              <a:endParaRPr lang="en-US" sz="1400" b="1"/>
            </a:p>
          </p:txBody>
        </p:sp>
        <p:sp>
          <p:nvSpPr>
            <p:cNvPr id="13" name="Rectangle 13"/>
            <p:cNvSpPr>
              <a:spLocks noChangeArrowheads="1"/>
            </p:cNvSpPr>
            <p:nvPr/>
          </p:nvSpPr>
          <p:spPr bwMode="auto">
            <a:xfrm>
              <a:off x="1065" y="363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تحقيق و پژوهش</a:t>
              </a:r>
              <a:endParaRPr lang="en-US" sz="1400" b="1"/>
            </a:p>
          </p:txBody>
        </p:sp>
        <p:sp>
          <p:nvSpPr>
            <p:cNvPr id="14" name="Rectangle 14"/>
            <p:cNvSpPr>
              <a:spLocks noChangeArrowheads="1"/>
            </p:cNvSpPr>
            <p:nvPr/>
          </p:nvSpPr>
          <p:spPr bwMode="auto">
            <a:xfrm>
              <a:off x="1065" y="3996"/>
              <a:ext cx="1412" cy="224"/>
            </a:xfrm>
            <a:prstGeom prst="rect">
              <a:avLst/>
            </a:prstGeom>
            <a:solidFill>
              <a:srgbClr val="F8FFF7"/>
            </a:solidFill>
            <a:ln w="9525">
              <a:solidFill>
                <a:srgbClr val="C00000"/>
              </a:solidFill>
              <a:miter lim="800000"/>
              <a:headEnd/>
              <a:tailEnd/>
            </a:ln>
          </p:spPr>
          <p:txBody>
            <a:bodyPr anchor="ctr" anchorCtr="1"/>
            <a:lstStyle/>
            <a:p>
              <a:pPr algn="ctr">
                <a:lnSpc>
                  <a:spcPct val="120000"/>
                </a:lnSpc>
                <a:spcBef>
                  <a:spcPct val="0"/>
                </a:spcBef>
              </a:pPr>
              <a:r>
                <a:rPr lang="fa-IR" sz="1400" b="1">
                  <a:latin typeface="Times New Roman" pitchFamily="18" charset="0"/>
                </a:rPr>
                <a:t>قوانين و مقرارت استخدامي</a:t>
              </a:r>
              <a:endParaRPr lang="en-US" sz="1400" b="1"/>
            </a:p>
          </p:txBody>
        </p:sp>
        <p:cxnSp>
          <p:nvCxnSpPr>
            <p:cNvPr id="15" name="AutoShape 15"/>
            <p:cNvCxnSpPr>
              <a:cxnSpLocks noChangeShapeType="1"/>
              <a:stCxn id="14" idx="3"/>
              <a:endCxn id="4" idx="3"/>
            </p:cNvCxnSpPr>
            <p:nvPr/>
          </p:nvCxnSpPr>
          <p:spPr bwMode="auto">
            <a:xfrm flipV="1">
              <a:off x="2477" y="508"/>
              <a:ext cx="1" cy="3600"/>
            </a:xfrm>
            <a:prstGeom prst="bentConnector3">
              <a:avLst>
                <a:gd name="adj1" fmla="val 35900000"/>
              </a:avLst>
            </a:prstGeom>
            <a:noFill/>
            <a:ln w="9525">
              <a:solidFill>
                <a:srgbClr val="000000"/>
              </a:solidFill>
              <a:miter lim="800000"/>
              <a:headEnd/>
              <a:tailEnd/>
            </a:ln>
            <a:effectLst/>
          </p:spPr>
        </p:cxnSp>
        <p:cxnSp>
          <p:nvCxnSpPr>
            <p:cNvPr id="16" name="AutoShape 16"/>
            <p:cNvCxnSpPr>
              <a:cxnSpLocks noChangeShapeType="1"/>
              <a:stCxn id="5" idx="3"/>
              <a:endCxn id="6" idx="3"/>
            </p:cNvCxnSpPr>
            <p:nvPr/>
          </p:nvCxnSpPr>
          <p:spPr bwMode="auto">
            <a:xfrm>
              <a:off x="2477" y="868"/>
              <a:ext cx="1" cy="360"/>
            </a:xfrm>
            <a:prstGeom prst="bentConnector3">
              <a:avLst>
                <a:gd name="adj1" fmla="val 35900000"/>
              </a:avLst>
            </a:prstGeom>
            <a:noFill/>
            <a:ln w="9525">
              <a:solidFill>
                <a:srgbClr val="000000"/>
              </a:solidFill>
              <a:miter lim="800000"/>
              <a:headEnd/>
              <a:tailEnd/>
            </a:ln>
            <a:effectLst/>
          </p:spPr>
        </p:cxnSp>
        <p:cxnSp>
          <p:nvCxnSpPr>
            <p:cNvPr id="17" name="AutoShape 17"/>
            <p:cNvCxnSpPr>
              <a:cxnSpLocks noChangeShapeType="1"/>
              <a:stCxn id="7" idx="3"/>
              <a:endCxn id="8" idx="3"/>
            </p:cNvCxnSpPr>
            <p:nvPr/>
          </p:nvCxnSpPr>
          <p:spPr bwMode="auto">
            <a:xfrm>
              <a:off x="2477" y="1588"/>
              <a:ext cx="1" cy="360"/>
            </a:xfrm>
            <a:prstGeom prst="bentConnector3">
              <a:avLst>
                <a:gd name="adj1" fmla="val 36100000"/>
              </a:avLst>
            </a:prstGeom>
            <a:noFill/>
            <a:ln w="9525">
              <a:solidFill>
                <a:srgbClr val="000000"/>
              </a:solidFill>
              <a:miter lim="800000"/>
              <a:headEnd/>
              <a:tailEnd/>
            </a:ln>
            <a:effectLst/>
          </p:spPr>
        </p:cxnSp>
        <p:cxnSp>
          <p:nvCxnSpPr>
            <p:cNvPr id="18" name="AutoShape 18"/>
            <p:cNvCxnSpPr>
              <a:cxnSpLocks noChangeShapeType="1"/>
              <a:stCxn id="9" idx="3"/>
              <a:endCxn id="10" idx="3"/>
            </p:cNvCxnSpPr>
            <p:nvPr/>
          </p:nvCxnSpPr>
          <p:spPr bwMode="auto">
            <a:xfrm>
              <a:off x="2477" y="2308"/>
              <a:ext cx="1" cy="360"/>
            </a:xfrm>
            <a:prstGeom prst="bentConnector3">
              <a:avLst>
                <a:gd name="adj1" fmla="val 35900000"/>
              </a:avLst>
            </a:prstGeom>
            <a:noFill/>
            <a:ln w="9525">
              <a:solidFill>
                <a:srgbClr val="000000"/>
              </a:solidFill>
              <a:miter lim="800000"/>
              <a:headEnd/>
              <a:tailEnd/>
            </a:ln>
            <a:effectLst/>
          </p:spPr>
        </p:cxnSp>
        <p:cxnSp>
          <p:nvCxnSpPr>
            <p:cNvPr id="19" name="AutoShape 19"/>
            <p:cNvCxnSpPr>
              <a:cxnSpLocks noChangeShapeType="1"/>
              <a:stCxn id="11" idx="3"/>
              <a:endCxn id="12" idx="3"/>
            </p:cNvCxnSpPr>
            <p:nvPr/>
          </p:nvCxnSpPr>
          <p:spPr bwMode="auto">
            <a:xfrm>
              <a:off x="2477" y="3028"/>
              <a:ext cx="1" cy="360"/>
            </a:xfrm>
            <a:prstGeom prst="bentConnector3">
              <a:avLst>
                <a:gd name="adj1" fmla="val 35900000"/>
              </a:avLst>
            </a:prstGeom>
            <a:noFill/>
            <a:ln w="9525">
              <a:solidFill>
                <a:srgbClr val="000000"/>
              </a:solidFill>
              <a:miter lim="800000"/>
              <a:headEnd/>
              <a:tailEnd/>
            </a:ln>
            <a:effectLst/>
          </p:spPr>
        </p:cxnSp>
        <p:cxnSp>
          <p:nvCxnSpPr>
            <p:cNvPr id="20" name="AutoShape 20"/>
            <p:cNvCxnSpPr>
              <a:cxnSpLocks noChangeShapeType="1"/>
              <a:stCxn id="13" idx="3"/>
              <a:endCxn id="14" idx="3"/>
            </p:cNvCxnSpPr>
            <p:nvPr/>
          </p:nvCxnSpPr>
          <p:spPr bwMode="auto">
            <a:xfrm>
              <a:off x="2477" y="3748"/>
              <a:ext cx="1" cy="360"/>
            </a:xfrm>
            <a:prstGeom prst="bentConnector3">
              <a:avLst>
                <a:gd name="adj1" fmla="val 35900000"/>
              </a:avLst>
            </a:prstGeom>
            <a:noFill/>
            <a:ln w="9525">
              <a:solidFill>
                <a:srgbClr val="000000"/>
              </a:solidFill>
              <a:miter lim="800000"/>
              <a:headEnd/>
              <a:tailEnd/>
            </a:ln>
            <a:effectLst/>
          </p:spPr>
        </p:cxnSp>
        <p:sp>
          <p:nvSpPr>
            <p:cNvPr id="21" name="Rectangle 21"/>
            <p:cNvSpPr>
              <a:spLocks noChangeArrowheads="1"/>
            </p:cNvSpPr>
            <p:nvPr/>
          </p:nvSpPr>
          <p:spPr bwMode="auto">
            <a:xfrm>
              <a:off x="3152" y="995"/>
              <a:ext cx="589" cy="40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0" rIns="0"/>
            <a:lstStyle/>
            <a:p>
              <a:pPr algn="ctr">
                <a:lnSpc>
                  <a:spcPct val="120000"/>
                </a:lnSpc>
                <a:spcBef>
                  <a:spcPct val="0"/>
                </a:spcBef>
              </a:pPr>
              <a:r>
                <a:rPr lang="fa-IR" sz="1400" b="1">
                  <a:latin typeface="Times New Roman" pitchFamily="18" charset="0"/>
                </a:rPr>
                <a:t>مسئوليت</a:t>
              </a:r>
              <a:r>
                <a:rPr lang="fa-IR" sz="1400" b="1">
                  <a:latin typeface="Times New Roman" pitchFamily="18" charset="0"/>
                  <a:cs typeface="Nazanin" pitchFamily="2" charset="-78"/>
                </a:rPr>
                <a:t>‌</a:t>
              </a:r>
              <a:r>
                <a:rPr lang="fa-IR" sz="1400" b="1">
                  <a:latin typeface="Times New Roman" pitchFamily="18" charset="0"/>
                </a:rPr>
                <a:t>ها</a:t>
              </a:r>
              <a:endParaRPr lang="en-US" sz="1400" b="1"/>
            </a:p>
          </p:txBody>
        </p:sp>
        <p:sp>
          <p:nvSpPr>
            <p:cNvPr id="22" name="Rectangle 22"/>
            <p:cNvSpPr>
              <a:spLocks noChangeArrowheads="1"/>
            </p:cNvSpPr>
            <p:nvPr/>
          </p:nvSpPr>
          <p:spPr bwMode="auto">
            <a:xfrm>
              <a:off x="4150" y="995"/>
              <a:ext cx="589" cy="40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0" rIns="0"/>
            <a:lstStyle/>
            <a:p>
              <a:pPr algn="ctr">
                <a:lnSpc>
                  <a:spcPct val="120000"/>
                </a:lnSpc>
                <a:spcBef>
                  <a:spcPct val="0"/>
                </a:spcBef>
              </a:pPr>
              <a:r>
                <a:rPr lang="fa-IR" sz="1400" b="1">
                  <a:latin typeface="Times New Roman" pitchFamily="18" charset="0"/>
                </a:rPr>
                <a:t>وظايف</a:t>
              </a:r>
              <a:endParaRPr lang="en-US" sz="1400" b="1"/>
            </a:p>
          </p:txBody>
        </p:sp>
        <p:sp>
          <p:nvSpPr>
            <p:cNvPr id="23" name="Rectangle 23"/>
            <p:cNvSpPr>
              <a:spLocks noChangeArrowheads="1"/>
            </p:cNvSpPr>
            <p:nvPr/>
          </p:nvSpPr>
          <p:spPr bwMode="auto">
            <a:xfrm>
              <a:off x="3614" y="1693"/>
              <a:ext cx="588" cy="42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0" rIns="0"/>
            <a:lstStyle/>
            <a:p>
              <a:pPr algn="ctr">
                <a:lnSpc>
                  <a:spcPct val="120000"/>
                </a:lnSpc>
                <a:spcBef>
                  <a:spcPct val="0"/>
                </a:spcBef>
              </a:pPr>
              <a:r>
                <a:rPr lang="fa-IR" sz="1400" b="1" dirty="0">
                  <a:latin typeface="Times New Roman" pitchFamily="18" charset="0"/>
                </a:rPr>
                <a:t>شرح </a:t>
              </a:r>
              <a:r>
                <a:rPr lang="fa-IR" sz="1400" b="1" dirty="0" smtClean="0">
                  <a:latin typeface="Times New Roman" pitchFamily="18" charset="0"/>
                </a:rPr>
                <a:t>شغل</a:t>
              </a:r>
            </a:p>
          </p:txBody>
        </p:sp>
        <p:sp>
          <p:nvSpPr>
            <p:cNvPr id="24" name="Rectangle 24"/>
            <p:cNvSpPr>
              <a:spLocks noChangeArrowheads="1"/>
            </p:cNvSpPr>
            <p:nvPr/>
          </p:nvSpPr>
          <p:spPr bwMode="auto">
            <a:xfrm>
              <a:off x="3606" y="2319"/>
              <a:ext cx="588" cy="44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0" rIns="0"/>
            <a:lstStyle/>
            <a:p>
              <a:pPr algn="ctr">
                <a:lnSpc>
                  <a:spcPct val="120000"/>
                </a:lnSpc>
                <a:spcBef>
                  <a:spcPct val="0"/>
                </a:spcBef>
              </a:pPr>
              <a:r>
                <a:rPr lang="fa-IR" sz="1400" b="1" dirty="0">
                  <a:latin typeface="Times New Roman" pitchFamily="18" charset="0"/>
                </a:rPr>
                <a:t>شرايط احراز شغل</a:t>
              </a:r>
              <a:endParaRPr lang="en-US" sz="1400" b="1" dirty="0"/>
            </a:p>
          </p:txBody>
        </p:sp>
        <p:sp>
          <p:nvSpPr>
            <p:cNvPr id="25" name="Rectangle 25"/>
            <p:cNvSpPr>
              <a:spLocks noChangeArrowheads="1"/>
            </p:cNvSpPr>
            <p:nvPr/>
          </p:nvSpPr>
          <p:spPr bwMode="auto">
            <a:xfrm>
              <a:off x="4540" y="1963"/>
              <a:ext cx="635" cy="50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0" rIns="0"/>
            <a:lstStyle/>
            <a:p>
              <a:pPr algn="ctr">
                <a:lnSpc>
                  <a:spcPct val="120000"/>
                </a:lnSpc>
                <a:spcBef>
                  <a:spcPct val="0"/>
                </a:spcBef>
              </a:pPr>
              <a:r>
                <a:rPr lang="fa-IR" sz="1400" b="1" dirty="0">
                  <a:latin typeface="Times New Roman" pitchFamily="18" charset="0"/>
                </a:rPr>
                <a:t>تجزيه و تحليل شغل</a:t>
              </a:r>
              <a:endParaRPr lang="en-US" sz="1400" b="1" dirty="0"/>
            </a:p>
          </p:txBody>
        </p:sp>
        <p:sp>
          <p:nvSpPr>
            <p:cNvPr id="26" name="Rectangle 26"/>
            <p:cNvSpPr>
              <a:spLocks noChangeArrowheads="1"/>
            </p:cNvSpPr>
            <p:nvPr/>
          </p:nvSpPr>
          <p:spPr bwMode="auto">
            <a:xfrm>
              <a:off x="4356" y="3052"/>
              <a:ext cx="588" cy="49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rIns="0" anchor="ctr" anchorCtr="0"/>
            <a:lstStyle/>
            <a:p>
              <a:pPr algn="ctr">
                <a:lnSpc>
                  <a:spcPct val="120000"/>
                </a:lnSpc>
                <a:spcBef>
                  <a:spcPct val="0"/>
                </a:spcBef>
              </a:pPr>
              <a:r>
                <a:rPr lang="fa-IR" sz="1400" b="1">
                  <a:latin typeface="Times New Roman" pitchFamily="18" charset="0"/>
                </a:rPr>
                <a:t>دانش</a:t>
              </a:r>
              <a:endParaRPr lang="en-US" sz="1400" b="1"/>
            </a:p>
          </p:txBody>
        </p:sp>
        <p:sp>
          <p:nvSpPr>
            <p:cNvPr id="27" name="Rectangle 27"/>
            <p:cNvSpPr>
              <a:spLocks noChangeArrowheads="1"/>
            </p:cNvSpPr>
            <p:nvPr/>
          </p:nvSpPr>
          <p:spPr bwMode="auto">
            <a:xfrm>
              <a:off x="3606" y="3052"/>
              <a:ext cx="589" cy="49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rIns="0" anchor="ctr" anchorCtr="0"/>
            <a:lstStyle/>
            <a:p>
              <a:pPr algn="ctr">
                <a:lnSpc>
                  <a:spcPct val="120000"/>
                </a:lnSpc>
                <a:spcBef>
                  <a:spcPct val="0"/>
                </a:spcBef>
              </a:pPr>
              <a:r>
                <a:rPr lang="fa-IR" sz="1400" b="1">
                  <a:latin typeface="Times New Roman" pitchFamily="18" charset="0"/>
                </a:rPr>
                <a:t>مهارت</a:t>
              </a:r>
              <a:endParaRPr lang="en-US" sz="1400" b="1"/>
            </a:p>
          </p:txBody>
        </p:sp>
        <p:sp>
          <p:nvSpPr>
            <p:cNvPr id="28" name="Rectangle 28"/>
            <p:cNvSpPr>
              <a:spLocks noChangeArrowheads="1"/>
            </p:cNvSpPr>
            <p:nvPr/>
          </p:nvSpPr>
          <p:spPr bwMode="auto">
            <a:xfrm>
              <a:off x="2880" y="3052"/>
              <a:ext cx="589" cy="49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rIns="0" anchor="ctr" anchorCtr="0"/>
            <a:lstStyle/>
            <a:p>
              <a:pPr algn="ctr">
                <a:lnSpc>
                  <a:spcPct val="120000"/>
                </a:lnSpc>
                <a:spcBef>
                  <a:spcPct val="0"/>
                </a:spcBef>
              </a:pPr>
              <a:r>
                <a:rPr lang="fa-IR" sz="1400" b="1">
                  <a:latin typeface="Times New Roman" pitchFamily="18" charset="0"/>
                </a:rPr>
                <a:t>استعداد و توانايي</a:t>
              </a:r>
              <a:endParaRPr lang="en-US" sz="1400" b="1"/>
            </a:p>
          </p:txBody>
        </p:sp>
        <p:cxnSp>
          <p:nvCxnSpPr>
            <p:cNvPr id="29" name="AutoShape 29"/>
            <p:cNvCxnSpPr>
              <a:cxnSpLocks noChangeShapeType="1"/>
              <a:stCxn id="21" idx="2"/>
              <a:endCxn id="22" idx="2"/>
            </p:cNvCxnSpPr>
            <p:nvPr/>
          </p:nvCxnSpPr>
          <p:spPr bwMode="auto">
            <a:xfrm rot="16200000" flipH="1">
              <a:off x="3945" y="905"/>
              <a:ext cx="1" cy="998"/>
            </a:xfrm>
            <a:prstGeom prst="bentConnector3">
              <a:avLst>
                <a:gd name="adj1" fmla="val 14395466"/>
              </a:avLst>
            </a:prstGeom>
            <a:noFill/>
            <a:ln w="9525">
              <a:solidFill>
                <a:srgbClr val="000000"/>
              </a:solidFill>
              <a:miter lim="800000"/>
              <a:headEnd/>
              <a:tailEnd/>
            </a:ln>
            <a:effectLst/>
          </p:spPr>
        </p:cxnSp>
        <p:cxnSp>
          <p:nvCxnSpPr>
            <p:cNvPr id="30" name="AutoShape 30"/>
            <p:cNvCxnSpPr>
              <a:cxnSpLocks noChangeShapeType="1"/>
              <a:stCxn id="21" idx="2"/>
              <a:endCxn id="23" idx="0"/>
            </p:cNvCxnSpPr>
            <p:nvPr/>
          </p:nvCxnSpPr>
          <p:spPr bwMode="auto">
            <a:xfrm rot="16200000" flipH="1">
              <a:off x="3533" y="1318"/>
              <a:ext cx="289" cy="462"/>
            </a:xfrm>
            <a:prstGeom prst="bentConnector3">
              <a:avLst>
                <a:gd name="adj1" fmla="val 57050"/>
              </a:avLst>
            </a:prstGeom>
            <a:noFill/>
            <a:ln w="9525">
              <a:solidFill>
                <a:srgbClr val="000000"/>
              </a:solidFill>
              <a:miter lim="800000"/>
              <a:headEnd/>
              <a:tailEnd type="triangle" w="med" len="med"/>
            </a:ln>
            <a:effectLst/>
          </p:spPr>
        </p:cxnSp>
        <p:cxnSp>
          <p:nvCxnSpPr>
            <p:cNvPr id="31" name="AutoShape 31"/>
            <p:cNvCxnSpPr>
              <a:cxnSpLocks noChangeShapeType="1"/>
              <a:stCxn id="23" idx="3"/>
              <a:endCxn id="24" idx="3"/>
            </p:cNvCxnSpPr>
            <p:nvPr/>
          </p:nvCxnSpPr>
          <p:spPr bwMode="auto">
            <a:xfrm flipH="1">
              <a:off x="4194" y="1904"/>
              <a:ext cx="8" cy="637"/>
            </a:xfrm>
            <a:prstGeom prst="bentConnector3">
              <a:avLst>
                <a:gd name="adj1" fmla="val -1425009"/>
              </a:avLst>
            </a:prstGeom>
            <a:noFill/>
            <a:ln w="9525">
              <a:solidFill>
                <a:srgbClr val="000000"/>
              </a:solidFill>
              <a:miter lim="800000"/>
              <a:headEnd/>
              <a:tailEnd/>
            </a:ln>
            <a:effectLst/>
          </p:spPr>
        </p:cxnSp>
        <p:cxnSp>
          <p:nvCxnSpPr>
            <p:cNvPr id="32" name="AutoShape 32"/>
            <p:cNvCxnSpPr>
              <a:cxnSpLocks noChangeShapeType="1"/>
              <a:stCxn id="23" idx="1"/>
              <a:endCxn id="24" idx="1"/>
            </p:cNvCxnSpPr>
            <p:nvPr/>
          </p:nvCxnSpPr>
          <p:spPr bwMode="auto">
            <a:xfrm rot="10800000" flipV="1">
              <a:off x="3606" y="1904"/>
              <a:ext cx="8" cy="637"/>
            </a:xfrm>
            <a:prstGeom prst="bentConnector3">
              <a:avLst>
                <a:gd name="adj1" fmla="val 1525009"/>
              </a:avLst>
            </a:prstGeom>
            <a:noFill/>
            <a:ln w="9525">
              <a:solidFill>
                <a:srgbClr val="000000"/>
              </a:solidFill>
              <a:miter lim="800000"/>
              <a:headEnd/>
              <a:tailEnd/>
            </a:ln>
            <a:effectLst/>
          </p:spPr>
        </p:cxnSp>
        <p:cxnSp>
          <p:nvCxnSpPr>
            <p:cNvPr id="33" name="AutoShape 33"/>
            <p:cNvCxnSpPr>
              <a:cxnSpLocks noChangeShapeType="1"/>
              <a:stCxn id="24" idx="2"/>
              <a:endCxn id="26" idx="0"/>
            </p:cNvCxnSpPr>
            <p:nvPr/>
          </p:nvCxnSpPr>
          <p:spPr bwMode="auto">
            <a:xfrm rot="16200000" flipH="1">
              <a:off x="4131" y="2533"/>
              <a:ext cx="288" cy="750"/>
            </a:xfrm>
            <a:prstGeom prst="bentConnector3">
              <a:avLst>
                <a:gd name="adj1" fmla="val 50000"/>
              </a:avLst>
            </a:prstGeom>
            <a:noFill/>
            <a:ln w="9525">
              <a:solidFill>
                <a:srgbClr val="000000"/>
              </a:solidFill>
              <a:miter lim="800000"/>
              <a:headEnd/>
              <a:tailEnd/>
            </a:ln>
            <a:effectLst/>
          </p:spPr>
        </p:cxnSp>
        <p:cxnSp>
          <p:nvCxnSpPr>
            <p:cNvPr id="34" name="AutoShape 34"/>
            <p:cNvCxnSpPr>
              <a:cxnSpLocks noChangeShapeType="1"/>
              <a:stCxn id="27" idx="0"/>
              <a:endCxn id="24" idx="2"/>
            </p:cNvCxnSpPr>
            <p:nvPr/>
          </p:nvCxnSpPr>
          <p:spPr bwMode="auto">
            <a:xfrm rot="16200000" flipV="1">
              <a:off x="3756" y="2908"/>
              <a:ext cx="288" cy="1"/>
            </a:xfrm>
            <a:prstGeom prst="bentConnector3">
              <a:avLst>
                <a:gd name="adj1" fmla="val 50000"/>
              </a:avLst>
            </a:prstGeom>
            <a:noFill/>
            <a:ln w="9525">
              <a:solidFill>
                <a:srgbClr val="000000"/>
              </a:solidFill>
              <a:miter lim="800000"/>
              <a:headEnd/>
              <a:tailEnd type="triangle" w="med" len="med"/>
            </a:ln>
            <a:effectLst/>
          </p:spPr>
        </p:cxnSp>
        <p:cxnSp>
          <p:nvCxnSpPr>
            <p:cNvPr id="35" name="AutoShape 35"/>
            <p:cNvCxnSpPr>
              <a:cxnSpLocks noChangeShapeType="1"/>
              <a:stCxn id="24" idx="2"/>
              <a:endCxn id="28" idx="0"/>
            </p:cNvCxnSpPr>
            <p:nvPr/>
          </p:nvCxnSpPr>
          <p:spPr bwMode="auto">
            <a:xfrm rot="5400000">
              <a:off x="3393" y="2545"/>
              <a:ext cx="288" cy="725"/>
            </a:xfrm>
            <a:prstGeom prst="bentConnector3">
              <a:avLst>
                <a:gd name="adj1" fmla="val 50000"/>
              </a:avLst>
            </a:prstGeom>
            <a:noFill/>
            <a:ln w="9525">
              <a:solidFill>
                <a:srgbClr val="000000"/>
              </a:solidFill>
              <a:miter lim="800000"/>
              <a:headEnd/>
              <a:tailEnd/>
            </a:ln>
            <a:effectLst/>
          </p:spPr>
        </p:cxnSp>
        <p:cxnSp>
          <p:nvCxnSpPr>
            <p:cNvPr id="36" name="AutoShape 36"/>
            <p:cNvCxnSpPr>
              <a:cxnSpLocks noChangeShapeType="1"/>
              <a:stCxn id="25" idx="1"/>
            </p:cNvCxnSpPr>
            <p:nvPr/>
          </p:nvCxnSpPr>
          <p:spPr bwMode="auto">
            <a:xfrm rot="10800000" flipV="1">
              <a:off x="4381" y="2217"/>
              <a:ext cx="159" cy="2"/>
            </a:xfrm>
            <a:prstGeom prst="straightConnector1">
              <a:avLst/>
            </a:prstGeom>
            <a:noFill/>
            <a:ln w="9525">
              <a:solidFill>
                <a:srgbClr val="000000"/>
              </a:solidFill>
              <a:round/>
              <a:headEnd/>
              <a:tailEnd type="triangle" w="med" len="med"/>
            </a:ln>
            <a:effectLst/>
          </p:spPr>
        </p:cxnSp>
        <p:cxnSp>
          <p:nvCxnSpPr>
            <p:cNvPr id="37" name="AutoShape 37"/>
            <p:cNvCxnSpPr>
              <a:cxnSpLocks noChangeShapeType="1"/>
            </p:cNvCxnSpPr>
            <p:nvPr/>
          </p:nvCxnSpPr>
          <p:spPr bwMode="auto">
            <a:xfrm rot="10800000" flipV="1">
              <a:off x="2824" y="2196"/>
              <a:ext cx="641" cy="21"/>
            </a:xfrm>
            <a:prstGeom prst="straightConnector1">
              <a:avLst/>
            </a:prstGeom>
            <a:noFill/>
            <a:ln w="9525">
              <a:solidFill>
                <a:srgbClr val="000000"/>
              </a:solidFill>
              <a:round/>
              <a:headEnd/>
              <a:tailEnd type="triangle" w="med" len="med"/>
            </a:ln>
            <a:effectLst/>
          </p:spPr>
        </p:cxnSp>
      </p:grpSp>
      <p:sp>
        <p:nvSpPr>
          <p:cNvPr id="49" name="Rectangle 48"/>
          <p:cNvSpPr/>
          <p:nvPr/>
        </p:nvSpPr>
        <p:spPr>
          <a:xfrm>
            <a:off x="3468906" y="629647"/>
            <a:ext cx="5603688" cy="523220"/>
          </a:xfrm>
          <a:prstGeom prst="rect">
            <a:avLst/>
          </a:prstGeom>
        </p:spPr>
        <p:txBody>
          <a:bodyPr wrap="square">
            <a:spAutoFit/>
          </a:bodyPr>
          <a:lstStyle/>
          <a:p>
            <a:pPr algn="r" rtl="1"/>
            <a:r>
              <a:rPr lang="fa-IR" sz="2800" b="1" dirty="0" smtClean="0">
                <a:solidFill>
                  <a:srgbClr val="542600"/>
                </a:solidFill>
                <a:cs typeface="B Titr" pitchFamily="2" charset="-78"/>
              </a:rPr>
              <a:t>کاربري تجزيه و تحليل شغل در امور مختلف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a:spLocks noChangeArrowheads="1"/>
          </p:cNvSpPr>
          <p:nvPr/>
        </p:nvSpPr>
        <p:spPr bwMode="auto">
          <a:xfrm>
            <a:off x="71438" y="500042"/>
            <a:ext cx="9001156" cy="769441"/>
          </a:xfrm>
          <a:prstGeom prst="rect">
            <a:avLst/>
          </a:prstGeom>
          <a:noFill/>
          <a:ln w="9525">
            <a:noFill/>
            <a:miter lim="800000"/>
            <a:headEnd/>
            <a:tailEnd/>
          </a:ln>
        </p:spPr>
        <p:txBody>
          <a:bodyPr wrap="square">
            <a:spAutoFit/>
          </a:bodyPr>
          <a:lstStyle/>
          <a:p>
            <a:pPr algn="r" rtl="1">
              <a:lnSpc>
                <a:spcPct val="150000"/>
              </a:lnSpc>
            </a:pPr>
            <a:r>
              <a:rPr lang="fa-IR" sz="3200" dirty="0" smtClean="0">
                <a:solidFill>
                  <a:srgbClr val="542600"/>
                </a:solidFill>
                <a:cs typeface="B Titr" pitchFamily="2" charset="-78"/>
              </a:rPr>
              <a:t>برنامه ریزی نیروی انسانی </a:t>
            </a:r>
            <a:endParaRPr lang="fa-IR" sz="3200" dirty="0">
              <a:solidFill>
                <a:srgbClr val="542600"/>
              </a:solidFill>
              <a:cs typeface="B Titr" pitchFamily="2" charset="-78"/>
            </a:endParaRPr>
          </a:p>
        </p:txBody>
      </p:sp>
      <p:sp>
        <p:nvSpPr>
          <p:cNvPr id="183299" name="TextBox 2"/>
          <p:cNvSpPr txBox="1">
            <a:spLocks noChangeArrowheads="1"/>
          </p:cNvSpPr>
          <p:nvPr/>
        </p:nvSpPr>
        <p:spPr bwMode="auto">
          <a:xfrm>
            <a:off x="71438" y="1214422"/>
            <a:ext cx="9001125" cy="5488041"/>
          </a:xfrm>
          <a:prstGeom prst="rect">
            <a:avLst/>
          </a:prstGeom>
          <a:noFill/>
          <a:ln w="9525">
            <a:noFill/>
            <a:miter lim="800000"/>
            <a:headEnd/>
            <a:tailEnd/>
          </a:ln>
        </p:spPr>
        <p:txBody>
          <a:bodyPr>
            <a:spAutoFit/>
          </a:bodyPr>
          <a:lstStyle/>
          <a:p>
            <a:pPr indent="355600" algn="justLow" rtl="1">
              <a:lnSpc>
                <a:spcPct val="150000"/>
              </a:lnSpc>
              <a:spcBef>
                <a:spcPts val="1200"/>
              </a:spcBef>
              <a:spcAft>
                <a:spcPts val="600"/>
              </a:spcAft>
              <a:buFontTx/>
              <a:buBlip>
                <a:blip r:embed="rId2"/>
              </a:buBlip>
              <a:tabLst>
                <a:tab pos="0" algn="l"/>
              </a:tabLst>
            </a:pPr>
            <a:r>
              <a:rPr lang="fa-IR" sz="2700" dirty="0">
                <a:cs typeface="B Nazanin" pitchFamily="2" charset="-78"/>
              </a:rPr>
              <a:t>برنامه ریزی نیروی انسانی ، منابع انسانی لازم را برای فعالیت های آینده مشخص می دارد و مدیران را یاری میدهد تا نوع و میزان نیروی انسانی مورد نیاز برای رسیدن به هدف ها و برنامه های آینده سازمانی را برگزینند . در واقع ، پایه هایی را برای تدوین سیاست های کلی جذب ، گزینش ، اموزش ، جابجایی ترفیعات ، رفاه و ... شکل می دهد.</a:t>
            </a:r>
          </a:p>
          <a:p>
            <a:pPr marL="1250950" indent="-355600" algn="justLow" defTabSz="1165225" rtl="1">
              <a:lnSpc>
                <a:spcPct val="150000"/>
              </a:lnSpc>
              <a:spcBef>
                <a:spcPts val="1200"/>
              </a:spcBef>
              <a:spcAft>
                <a:spcPts val="600"/>
              </a:spcAft>
              <a:buFontTx/>
              <a:buBlip>
                <a:blip r:embed="rId2"/>
              </a:buBlip>
              <a:tabLst>
                <a:tab pos="0" algn="l"/>
              </a:tabLst>
            </a:pPr>
            <a:r>
              <a:rPr lang="fa-IR" sz="2700" dirty="0" smtClean="0">
                <a:cs typeface="B Nazanin" pitchFamily="2" charset="-78"/>
              </a:rPr>
              <a:t>بی توجهی به برنامه ریزی نیروی انسانی ، امکان رسیدن به هدف های سازمانی را مختل می کند ، و آسیب پذیری سازمان را افزایش می دهد . </a:t>
            </a:r>
          </a:p>
          <a:p>
            <a:pPr marL="1250950" indent="-355600" algn="justLow" defTabSz="1165225" rtl="1">
              <a:lnSpc>
                <a:spcPct val="150000"/>
              </a:lnSpc>
              <a:spcBef>
                <a:spcPts val="1200"/>
              </a:spcBef>
              <a:spcAft>
                <a:spcPts val="600"/>
              </a:spcAft>
              <a:buFontTx/>
              <a:buBlip>
                <a:blip r:embed="rId2"/>
              </a:buBlip>
              <a:tabLst>
                <a:tab pos="0" algn="l"/>
              </a:tabLst>
            </a:pPr>
            <a:r>
              <a:rPr lang="fa-IR" sz="2700" dirty="0" smtClean="0">
                <a:cs typeface="B Nazanin" pitchFamily="2" charset="-78"/>
              </a:rPr>
              <a:t>برنامه </a:t>
            </a:r>
            <a:r>
              <a:rPr lang="fa-IR" sz="2700" dirty="0">
                <a:cs typeface="B Nazanin" pitchFamily="2" charset="-78"/>
              </a:rPr>
              <a:t>ریزی نیروی انسانی را اساس دوام سازمان و مدیریت می دانند </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3"/>
          <p:cNvSpPr>
            <a:spLocks noChangeArrowheads="1"/>
          </p:cNvSpPr>
          <p:nvPr/>
        </p:nvSpPr>
        <p:spPr bwMode="auto">
          <a:xfrm>
            <a:off x="142876" y="428604"/>
            <a:ext cx="8929718" cy="684803"/>
          </a:xfrm>
          <a:prstGeom prst="rect">
            <a:avLst/>
          </a:prstGeom>
          <a:noFill/>
          <a:ln w="9525">
            <a:noFill/>
            <a:miter lim="800000"/>
            <a:headEnd/>
            <a:tailEnd/>
          </a:ln>
        </p:spPr>
        <p:txBody>
          <a:bodyPr wrap="square">
            <a:spAutoFit/>
          </a:bodyPr>
          <a:lstStyle/>
          <a:p>
            <a:pPr algn="r" rtl="1">
              <a:lnSpc>
                <a:spcPct val="150000"/>
              </a:lnSpc>
            </a:pPr>
            <a:r>
              <a:rPr lang="fa-IR" sz="2800" dirty="0">
                <a:solidFill>
                  <a:srgbClr val="5D110F"/>
                </a:solidFill>
                <a:cs typeface="B Titr" pitchFamily="2" charset="-78"/>
              </a:rPr>
              <a:t>مراحل برنامه ریزی نیروی انسانی </a:t>
            </a:r>
          </a:p>
        </p:txBody>
      </p:sp>
      <p:sp>
        <p:nvSpPr>
          <p:cNvPr id="5" name="Rounded Rectangle 4"/>
          <p:cNvSpPr/>
          <p:nvPr/>
        </p:nvSpPr>
        <p:spPr>
          <a:xfrm>
            <a:off x="4714876" y="1183678"/>
            <a:ext cx="4214843" cy="3786214"/>
          </a:xfrm>
          <a:prstGeom prst="roundRect">
            <a:avLst/>
          </a:prstGeom>
          <a:effectLst>
            <a:glow rad="635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algn="ctr" rtl="1">
              <a:defRPr/>
            </a:pPr>
            <a:endParaRPr lang="fa-IR" dirty="0"/>
          </a:p>
        </p:txBody>
      </p:sp>
      <p:cxnSp>
        <p:nvCxnSpPr>
          <p:cNvPr id="8" name="Straight Connector 7"/>
          <p:cNvCxnSpPr/>
          <p:nvPr/>
        </p:nvCxnSpPr>
        <p:spPr>
          <a:xfrm flipV="1">
            <a:off x="4814888" y="1471593"/>
            <a:ext cx="4043362" cy="0"/>
          </a:xfrm>
          <a:prstGeom prst="line">
            <a:avLst/>
          </a:prstGeom>
        </p:spPr>
        <p:style>
          <a:lnRef idx="2">
            <a:schemeClr val="accent6"/>
          </a:lnRef>
          <a:fillRef idx="0">
            <a:schemeClr val="accent6"/>
          </a:fillRef>
          <a:effectRef idx="1">
            <a:schemeClr val="accent6"/>
          </a:effectRef>
          <a:fontRef idx="minor">
            <a:schemeClr val="tx1"/>
          </a:fontRef>
        </p:style>
      </p:cxnSp>
      <p:sp>
        <p:nvSpPr>
          <p:cNvPr id="191496" name="TextBox 10"/>
          <p:cNvSpPr txBox="1">
            <a:spLocks noChangeArrowheads="1"/>
          </p:cNvSpPr>
          <p:nvPr/>
        </p:nvSpPr>
        <p:spPr bwMode="auto">
          <a:xfrm>
            <a:off x="5403850" y="1171555"/>
            <a:ext cx="3097213" cy="338138"/>
          </a:xfrm>
          <a:prstGeom prst="rect">
            <a:avLst/>
          </a:prstGeom>
          <a:noFill/>
          <a:ln w="9525">
            <a:noFill/>
            <a:miter lim="800000"/>
            <a:headEnd/>
            <a:tailEnd/>
          </a:ln>
        </p:spPr>
        <p:txBody>
          <a:bodyPr>
            <a:spAutoFit/>
          </a:bodyPr>
          <a:lstStyle/>
          <a:p>
            <a:pPr algn="ctr" rtl="1"/>
            <a:r>
              <a:rPr lang="fa-IR" sz="1600" b="1">
                <a:cs typeface="B Nazanin" pitchFamily="2" charset="-78"/>
              </a:rPr>
              <a:t>مرحله ی اول </a:t>
            </a:r>
          </a:p>
        </p:txBody>
      </p:sp>
      <p:sp>
        <p:nvSpPr>
          <p:cNvPr id="12" name="TextBox 11"/>
          <p:cNvSpPr txBox="1"/>
          <p:nvPr/>
        </p:nvSpPr>
        <p:spPr>
          <a:xfrm>
            <a:off x="4714875" y="1470005"/>
            <a:ext cx="4214813" cy="3524250"/>
          </a:xfrm>
          <a:prstGeom prst="rect">
            <a:avLst/>
          </a:prstGeom>
          <a:noFill/>
        </p:spPr>
        <p:txBody>
          <a:bodyPr rtlCol="1">
            <a:spAutoFit/>
          </a:bodyPr>
          <a:lstStyle/>
          <a:p>
            <a:pPr algn="ctr" rtl="1">
              <a:spcBef>
                <a:spcPts val="300"/>
              </a:spcBef>
              <a:defRPr/>
            </a:pPr>
            <a:r>
              <a:rPr lang="fa-IR" dirty="0">
                <a:cs typeface="B Titr" pitchFamily="2" charset="-78"/>
              </a:rPr>
              <a:t>پیش بینی میزان تقاضای نیروی انسانی</a:t>
            </a:r>
          </a:p>
          <a:p>
            <a:pPr algn="r" rtl="1">
              <a:spcBef>
                <a:spcPts val="300"/>
              </a:spcBef>
              <a:defRPr/>
            </a:pPr>
            <a:r>
              <a:rPr lang="fa-IR" b="1" dirty="0">
                <a:cs typeface="B Nazanin" pitchFamily="2" charset="-78"/>
              </a:rPr>
              <a:t>الف) بلند مدت </a:t>
            </a:r>
          </a:p>
          <a:p>
            <a:pPr marL="342900" indent="285750" algn="r" rtl="1">
              <a:spcBef>
                <a:spcPts val="300"/>
              </a:spcBef>
              <a:buFont typeface="+mj-lt"/>
              <a:buAutoNum type="arabicPeriod"/>
              <a:defRPr/>
            </a:pPr>
            <a:r>
              <a:rPr lang="fa-IR" dirty="0">
                <a:cs typeface="B Nazanin" pitchFamily="2" charset="-78"/>
              </a:rPr>
              <a:t>بررسی هدف ها و برنامه های بلند مدت سازمان </a:t>
            </a:r>
          </a:p>
          <a:p>
            <a:pPr marL="342900" indent="285750" algn="r" rtl="1">
              <a:spcBef>
                <a:spcPts val="300"/>
              </a:spcBef>
              <a:buFont typeface="+mj-lt"/>
              <a:buAutoNum type="arabicPeriod"/>
              <a:defRPr/>
            </a:pPr>
            <a:r>
              <a:rPr lang="fa-IR" dirty="0">
                <a:cs typeface="B Nazanin" pitchFamily="2" charset="-78"/>
              </a:rPr>
              <a:t>بررسی روند رشد جمعیت </a:t>
            </a:r>
          </a:p>
          <a:p>
            <a:pPr marL="342900" indent="285750" algn="r" rtl="1">
              <a:spcBef>
                <a:spcPts val="300"/>
              </a:spcBef>
              <a:buFont typeface="+mj-lt"/>
              <a:buAutoNum type="arabicPeriod"/>
              <a:defRPr/>
            </a:pPr>
            <a:r>
              <a:rPr lang="fa-IR" dirty="0">
                <a:cs typeface="B Nazanin" pitchFamily="2" charset="-78"/>
              </a:rPr>
              <a:t>بررسی اوضاع و احوال اقتصادی </a:t>
            </a:r>
          </a:p>
          <a:p>
            <a:pPr marL="342900" indent="285750" algn="r" rtl="1">
              <a:spcBef>
                <a:spcPts val="300"/>
              </a:spcBef>
              <a:buFont typeface="+mj-lt"/>
              <a:buAutoNum type="arabicPeriod"/>
              <a:defRPr/>
            </a:pPr>
            <a:r>
              <a:rPr lang="fa-IR" dirty="0">
                <a:cs typeface="B Nazanin" pitchFamily="2" charset="-78"/>
              </a:rPr>
              <a:t>بررسی روند تکنولژی </a:t>
            </a:r>
          </a:p>
          <a:p>
            <a:pPr marL="342900" indent="285750" algn="r" rtl="1">
              <a:spcBef>
                <a:spcPts val="300"/>
              </a:spcBef>
              <a:buFont typeface="+mj-lt"/>
              <a:buAutoNum type="arabicPeriod"/>
              <a:defRPr/>
            </a:pPr>
            <a:r>
              <a:rPr lang="fa-IR" dirty="0">
                <a:cs typeface="B Nazanin" pitchFamily="2" charset="-78"/>
              </a:rPr>
              <a:t>بررسی روند سیاسی-اجتماعی </a:t>
            </a:r>
          </a:p>
          <a:p>
            <a:pPr algn="r" rtl="1">
              <a:spcBef>
                <a:spcPts val="300"/>
              </a:spcBef>
              <a:defRPr/>
            </a:pPr>
            <a:r>
              <a:rPr lang="fa-IR" b="1" dirty="0">
                <a:cs typeface="B Nazanin" pitchFamily="2" charset="-78"/>
              </a:rPr>
              <a:t>ب) کوتاه مدت </a:t>
            </a:r>
          </a:p>
          <a:p>
            <a:pPr marL="355600" indent="273050" algn="r" rtl="1">
              <a:spcBef>
                <a:spcPts val="300"/>
              </a:spcBef>
              <a:buFont typeface="+mj-lt"/>
              <a:buAutoNum type="arabicPeriod"/>
              <a:defRPr/>
            </a:pPr>
            <a:r>
              <a:rPr lang="fa-IR" dirty="0">
                <a:cs typeface="B Nazanin" pitchFamily="2" charset="-78"/>
              </a:rPr>
              <a:t>بررسی برنامه و بودجه </a:t>
            </a:r>
          </a:p>
          <a:p>
            <a:pPr marL="355600" indent="273050" algn="r" rtl="1">
              <a:spcBef>
                <a:spcPts val="300"/>
              </a:spcBef>
              <a:buFont typeface="+mj-lt"/>
              <a:buAutoNum type="arabicPeriod"/>
              <a:defRPr/>
            </a:pPr>
            <a:r>
              <a:rPr lang="fa-IR" dirty="0">
                <a:cs typeface="B Nazanin" pitchFamily="2" charset="-78"/>
              </a:rPr>
              <a:t>بررسی ضایعات پرسنلی </a:t>
            </a:r>
          </a:p>
          <a:p>
            <a:pPr marL="355600" indent="273050" algn="r" rtl="1">
              <a:spcBef>
                <a:spcPts val="300"/>
              </a:spcBef>
              <a:buFont typeface="+mj-lt"/>
              <a:buAutoNum type="arabicPeriod"/>
              <a:defRPr/>
            </a:pPr>
            <a:r>
              <a:rPr lang="fa-IR" dirty="0">
                <a:cs typeface="B Nazanin" pitchFamily="2" charset="-78"/>
              </a:rPr>
              <a:t>بررسی قوانین و مقررات استخدامی </a:t>
            </a:r>
          </a:p>
        </p:txBody>
      </p:sp>
      <p:sp>
        <p:nvSpPr>
          <p:cNvPr id="20" name="Rounded Rectangle 19"/>
          <p:cNvSpPr/>
          <p:nvPr/>
        </p:nvSpPr>
        <p:spPr>
          <a:xfrm>
            <a:off x="214281" y="1195821"/>
            <a:ext cx="4214843" cy="3786214"/>
          </a:xfrm>
          <a:prstGeom prst="roundRect">
            <a:avLst/>
          </a:prstGeom>
          <a:effectLst>
            <a:glow rad="635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algn="ctr" rtl="1">
              <a:defRPr/>
            </a:pPr>
            <a:endParaRPr lang="fa-IR" dirty="0"/>
          </a:p>
        </p:txBody>
      </p:sp>
      <p:cxnSp>
        <p:nvCxnSpPr>
          <p:cNvPr id="21" name="Straight Connector 20"/>
          <p:cNvCxnSpPr/>
          <p:nvPr/>
        </p:nvCxnSpPr>
        <p:spPr>
          <a:xfrm flipV="1">
            <a:off x="285750" y="1482705"/>
            <a:ext cx="4043363" cy="0"/>
          </a:xfrm>
          <a:prstGeom prst="line">
            <a:avLst/>
          </a:prstGeom>
        </p:spPr>
        <p:style>
          <a:lnRef idx="2">
            <a:schemeClr val="accent6"/>
          </a:lnRef>
          <a:fillRef idx="0">
            <a:schemeClr val="accent6"/>
          </a:fillRef>
          <a:effectRef idx="1">
            <a:schemeClr val="accent6"/>
          </a:effectRef>
          <a:fontRef idx="minor">
            <a:schemeClr val="tx1"/>
          </a:fontRef>
        </p:style>
      </p:cxnSp>
      <p:sp>
        <p:nvSpPr>
          <p:cNvPr id="191502" name="TextBox 21"/>
          <p:cNvSpPr txBox="1">
            <a:spLocks noChangeArrowheads="1"/>
          </p:cNvSpPr>
          <p:nvPr/>
        </p:nvSpPr>
        <p:spPr bwMode="auto">
          <a:xfrm>
            <a:off x="903288" y="1184255"/>
            <a:ext cx="3097212" cy="338138"/>
          </a:xfrm>
          <a:prstGeom prst="rect">
            <a:avLst/>
          </a:prstGeom>
          <a:noFill/>
          <a:ln w="9525">
            <a:noFill/>
            <a:miter lim="800000"/>
            <a:headEnd/>
            <a:tailEnd/>
          </a:ln>
        </p:spPr>
        <p:txBody>
          <a:bodyPr>
            <a:spAutoFit/>
          </a:bodyPr>
          <a:lstStyle/>
          <a:p>
            <a:pPr algn="ctr" rtl="1"/>
            <a:r>
              <a:rPr lang="fa-IR" sz="1600" b="1">
                <a:cs typeface="B Nazanin" pitchFamily="2" charset="-78"/>
              </a:rPr>
              <a:t>مرحله ی دوم</a:t>
            </a:r>
          </a:p>
        </p:txBody>
      </p:sp>
      <p:sp>
        <p:nvSpPr>
          <p:cNvPr id="23" name="TextBox 22"/>
          <p:cNvSpPr txBox="1"/>
          <p:nvPr/>
        </p:nvSpPr>
        <p:spPr>
          <a:xfrm>
            <a:off x="214313" y="1565255"/>
            <a:ext cx="4214812" cy="3201988"/>
          </a:xfrm>
          <a:prstGeom prst="rect">
            <a:avLst/>
          </a:prstGeom>
          <a:noFill/>
        </p:spPr>
        <p:txBody>
          <a:bodyPr rtlCol="1">
            <a:spAutoFit/>
          </a:bodyPr>
          <a:lstStyle/>
          <a:p>
            <a:pPr algn="ctr" rtl="1">
              <a:spcBef>
                <a:spcPts val="600"/>
              </a:spcBef>
              <a:defRPr/>
            </a:pPr>
            <a:r>
              <a:rPr lang="fa-IR" dirty="0">
                <a:cs typeface="B Titr" pitchFamily="2" charset="-78"/>
              </a:rPr>
              <a:t>پیش بینی میزان عرضه ی نیروی انسانی</a:t>
            </a:r>
          </a:p>
          <a:p>
            <a:pPr algn="r" rtl="1">
              <a:spcBef>
                <a:spcPts val="600"/>
              </a:spcBef>
              <a:defRPr/>
            </a:pPr>
            <a:r>
              <a:rPr lang="fa-IR" b="1" dirty="0">
                <a:cs typeface="B Nazanin" pitchFamily="2" charset="-78"/>
              </a:rPr>
              <a:t>الف) پیش بینی عرضه داخلی </a:t>
            </a:r>
          </a:p>
          <a:p>
            <a:pPr marL="342900" indent="285750" algn="r" rtl="1">
              <a:spcBef>
                <a:spcPts val="600"/>
              </a:spcBef>
              <a:buFont typeface="+mj-lt"/>
              <a:buAutoNum type="arabicPeriod"/>
              <a:defRPr/>
            </a:pPr>
            <a:r>
              <a:rPr lang="fa-IR" dirty="0">
                <a:cs typeface="B Nazanin" pitchFamily="2" charset="-78"/>
              </a:rPr>
              <a:t>بررسی و شناخت منابع موجود در سازمان </a:t>
            </a:r>
          </a:p>
          <a:p>
            <a:pPr marL="342900" indent="285750" algn="r" rtl="1">
              <a:spcBef>
                <a:spcPts val="600"/>
              </a:spcBef>
              <a:buFont typeface="+mj-lt"/>
              <a:buAutoNum type="arabicPeriod"/>
              <a:defRPr/>
            </a:pPr>
            <a:r>
              <a:rPr lang="fa-IR" dirty="0">
                <a:cs typeface="B Nazanin" pitchFamily="2" charset="-78"/>
              </a:rPr>
              <a:t>تنظیم و استفاده از نمودارهای جایگزینی </a:t>
            </a:r>
          </a:p>
          <a:p>
            <a:pPr algn="r" rtl="1">
              <a:spcBef>
                <a:spcPts val="600"/>
              </a:spcBef>
              <a:defRPr/>
            </a:pPr>
            <a:r>
              <a:rPr lang="fa-IR" b="1" dirty="0">
                <a:cs typeface="B Nazanin" pitchFamily="2" charset="-78"/>
              </a:rPr>
              <a:t>ب) پیش بینی عرضه خارجی</a:t>
            </a:r>
          </a:p>
          <a:p>
            <a:pPr marL="355600" indent="273050" algn="r" rtl="1">
              <a:spcBef>
                <a:spcPts val="600"/>
              </a:spcBef>
              <a:buFont typeface="+mj-lt"/>
              <a:buAutoNum type="arabicPeriod"/>
              <a:defRPr/>
            </a:pPr>
            <a:r>
              <a:rPr lang="fa-IR" dirty="0">
                <a:cs typeface="B Nazanin" pitchFamily="2" charset="-78"/>
              </a:rPr>
              <a:t>بررسی نیازهای خارجی </a:t>
            </a:r>
          </a:p>
          <a:p>
            <a:pPr marL="355600" indent="273050" algn="r" rtl="1">
              <a:spcBef>
                <a:spcPts val="600"/>
              </a:spcBef>
              <a:buFont typeface="+mj-lt"/>
              <a:buAutoNum type="arabicPeriod"/>
              <a:defRPr/>
            </a:pPr>
            <a:r>
              <a:rPr lang="fa-IR" dirty="0">
                <a:cs typeface="B Nazanin" pitchFamily="2" charset="-78"/>
              </a:rPr>
              <a:t>بررسی عرضه ی خارجی </a:t>
            </a:r>
          </a:p>
          <a:p>
            <a:pPr marL="355600" indent="273050" algn="r" rtl="1">
              <a:spcBef>
                <a:spcPts val="600"/>
              </a:spcBef>
              <a:buFont typeface="+mj-lt"/>
              <a:buAutoNum type="arabicPeriod"/>
              <a:defRPr/>
            </a:pPr>
            <a:r>
              <a:rPr lang="fa-IR" dirty="0">
                <a:cs typeface="B Nazanin" pitchFamily="2" charset="-78"/>
              </a:rPr>
              <a:t>بررسی عکس العمل جامعه </a:t>
            </a:r>
          </a:p>
          <a:p>
            <a:pPr marL="355600" indent="273050" algn="r" rtl="1">
              <a:spcBef>
                <a:spcPts val="600"/>
              </a:spcBef>
              <a:buFont typeface="+mj-lt"/>
              <a:buAutoNum type="arabicPeriod"/>
              <a:defRPr/>
            </a:pPr>
            <a:r>
              <a:rPr lang="fa-IR" dirty="0">
                <a:cs typeface="B Nazanin" pitchFamily="2" charset="-78"/>
              </a:rPr>
              <a:t>بررسی جمعیت شناسانه (دموگرافیک)</a:t>
            </a:r>
          </a:p>
        </p:txBody>
      </p:sp>
      <p:sp>
        <p:nvSpPr>
          <p:cNvPr id="24" name="Rounded Rectangle 23"/>
          <p:cNvSpPr/>
          <p:nvPr/>
        </p:nvSpPr>
        <p:spPr>
          <a:xfrm>
            <a:off x="214282" y="5172065"/>
            <a:ext cx="8643999" cy="1571636"/>
          </a:xfrm>
          <a:prstGeom prst="roundRect">
            <a:avLst/>
          </a:prstGeom>
          <a:effectLst>
            <a:glow rad="635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algn="ctr" rtl="1">
              <a:defRPr/>
            </a:pPr>
            <a:endParaRPr lang="fa-IR" dirty="0"/>
          </a:p>
        </p:txBody>
      </p:sp>
      <p:cxnSp>
        <p:nvCxnSpPr>
          <p:cNvPr id="25" name="Straight Connector 24"/>
          <p:cNvCxnSpPr/>
          <p:nvPr/>
        </p:nvCxnSpPr>
        <p:spPr>
          <a:xfrm>
            <a:off x="214313" y="5457805"/>
            <a:ext cx="8643937" cy="1588"/>
          </a:xfrm>
          <a:prstGeom prst="line">
            <a:avLst/>
          </a:prstGeom>
        </p:spPr>
        <p:style>
          <a:lnRef idx="2">
            <a:schemeClr val="accent6"/>
          </a:lnRef>
          <a:fillRef idx="0">
            <a:schemeClr val="accent6"/>
          </a:fillRef>
          <a:effectRef idx="1">
            <a:schemeClr val="accent6"/>
          </a:effectRef>
          <a:fontRef idx="minor">
            <a:schemeClr val="tx1"/>
          </a:fontRef>
        </p:style>
      </p:cxnSp>
      <p:sp>
        <p:nvSpPr>
          <p:cNvPr id="191508" name="TextBox 25"/>
          <p:cNvSpPr txBox="1">
            <a:spLocks noChangeArrowheads="1"/>
          </p:cNvSpPr>
          <p:nvPr/>
        </p:nvSpPr>
        <p:spPr bwMode="auto">
          <a:xfrm>
            <a:off x="3071813" y="5172055"/>
            <a:ext cx="3097212" cy="338138"/>
          </a:xfrm>
          <a:prstGeom prst="rect">
            <a:avLst/>
          </a:prstGeom>
          <a:noFill/>
          <a:ln w="9525">
            <a:noFill/>
            <a:miter lim="800000"/>
            <a:headEnd/>
            <a:tailEnd/>
          </a:ln>
        </p:spPr>
        <p:txBody>
          <a:bodyPr>
            <a:spAutoFit/>
          </a:bodyPr>
          <a:lstStyle/>
          <a:p>
            <a:pPr algn="ctr" rtl="1"/>
            <a:r>
              <a:rPr lang="fa-IR" sz="1600" b="1" dirty="0">
                <a:cs typeface="B Nazanin" pitchFamily="2" charset="-78"/>
              </a:rPr>
              <a:t>مرحله </a:t>
            </a:r>
            <a:r>
              <a:rPr lang="fa-IR" sz="1600" b="1" dirty="0" smtClean="0">
                <a:cs typeface="B Nazanin" pitchFamily="2" charset="-78"/>
              </a:rPr>
              <a:t>ی سوم </a:t>
            </a:r>
            <a:endParaRPr lang="fa-IR" sz="1600" b="1" dirty="0">
              <a:cs typeface="B Nazanin" pitchFamily="2" charset="-78"/>
            </a:endParaRPr>
          </a:p>
        </p:txBody>
      </p:sp>
      <p:sp>
        <p:nvSpPr>
          <p:cNvPr id="37" name="TextBox 36"/>
          <p:cNvSpPr txBox="1"/>
          <p:nvPr/>
        </p:nvSpPr>
        <p:spPr>
          <a:xfrm>
            <a:off x="214313" y="5457805"/>
            <a:ext cx="8643937" cy="1316038"/>
          </a:xfrm>
          <a:prstGeom prst="rect">
            <a:avLst/>
          </a:prstGeom>
          <a:noFill/>
        </p:spPr>
        <p:txBody>
          <a:bodyPr rtlCol="1">
            <a:spAutoFit/>
          </a:bodyPr>
          <a:lstStyle/>
          <a:p>
            <a:pPr algn="ctr" rtl="1">
              <a:spcBef>
                <a:spcPts val="300"/>
              </a:spcBef>
              <a:defRPr/>
            </a:pPr>
            <a:r>
              <a:rPr lang="fa-IR" dirty="0">
                <a:cs typeface="B Titr" pitchFamily="2" charset="-78"/>
              </a:rPr>
              <a:t>پیش بینی نحوه ی تطبیق عرضه و تقاضای نیروی انسانی در آینده</a:t>
            </a:r>
          </a:p>
          <a:p>
            <a:pPr marL="342900" indent="-342900" algn="r" rtl="1">
              <a:spcBef>
                <a:spcPts val="300"/>
              </a:spcBef>
              <a:defRPr/>
            </a:pPr>
            <a:r>
              <a:rPr lang="fa-IR" dirty="0">
                <a:cs typeface="B Nazanin" pitchFamily="2" charset="-78"/>
              </a:rPr>
              <a:t>1. استخدام نیروهای جدید 					3. مدیریت حرفه های شغلی </a:t>
            </a:r>
          </a:p>
          <a:p>
            <a:pPr marL="342900" indent="-342900" algn="r" rtl="1">
              <a:spcBef>
                <a:spcPts val="300"/>
              </a:spcBef>
              <a:defRPr/>
            </a:pPr>
            <a:r>
              <a:rPr lang="fa-IR" dirty="0">
                <a:cs typeface="B Nazanin" pitchFamily="2" charset="-78"/>
              </a:rPr>
              <a:t>2. اموزش و آماده سازی </a:t>
            </a:r>
            <a:r>
              <a:rPr lang="fa-IR" dirty="0">
                <a:cs typeface="B Titr" pitchFamily="2" charset="-78"/>
              </a:rPr>
              <a:t> 						</a:t>
            </a:r>
            <a:r>
              <a:rPr lang="fa-IR" dirty="0">
                <a:cs typeface="B Nazanin" pitchFamily="2" charset="-78"/>
              </a:rPr>
              <a:t>4. بهبود سیستم ها و روش ها </a:t>
            </a:r>
          </a:p>
          <a:p>
            <a:pPr marL="342900" indent="-342900" algn="ctr" rtl="1">
              <a:spcBef>
                <a:spcPts val="300"/>
              </a:spcBef>
              <a:defRPr/>
            </a:pPr>
            <a:r>
              <a:rPr lang="fa-IR" dirty="0">
                <a:cs typeface="B Nazanin" pitchFamily="2" charset="-78"/>
              </a:rPr>
              <a:t>5. کاهش نیروی انسانی</a:t>
            </a:r>
          </a:p>
        </p:txBody>
      </p:sp>
      <p:cxnSp>
        <p:nvCxnSpPr>
          <p:cNvPr id="43" name="Straight Arrow Connector 42"/>
          <p:cNvCxnSpPr/>
          <p:nvPr/>
        </p:nvCxnSpPr>
        <p:spPr>
          <a:xfrm rot="10800000" flipV="1">
            <a:off x="4429125" y="3076555"/>
            <a:ext cx="285750" cy="127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6" name="Straight Arrow Connector 45"/>
          <p:cNvCxnSpPr/>
          <p:nvPr/>
        </p:nvCxnSpPr>
        <p:spPr>
          <a:xfrm rot="5400000">
            <a:off x="6537325" y="5065693"/>
            <a:ext cx="214313" cy="158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42876" y="428604"/>
            <a:ext cx="8929718" cy="738664"/>
          </a:xfrm>
          <a:prstGeom prst="rect">
            <a:avLst/>
          </a:prstGeom>
          <a:noFill/>
          <a:ln w="9525">
            <a:noFill/>
            <a:miter lim="800000"/>
            <a:headEnd/>
            <a:tailEnd/>
          </a:ln>
        </p:spPr>
        <p:txBody>
          <a:bodyPr wrap="square">
            <a:spAutoFit/>
          </a:bodyPr>
          <a:lstStyle/>
          <a:p>
            <a:pPr algn="r" rtl="1">
              <a:lnSpc>
                <a:spcPct val="150000"/>
              </a:lnSpc>
            </a:pPr>
            <a:r>
              <a:rPr lang="fa-IR" sz="2800" dirty="0" smtClean="0">
                <a:solidFill>
                  <a:srgbClr val="5D110F"/>
                </a:solidFill>
                <a:cs typeface="B Titr" pitchFamily="2" charset="-78"/>
              </a:rPr>
              <a:t>فرآیند برنامه ریزی نیروی انسانی در عمل</a:t>
            </a:r>
            <a:endParaRPr lang="fa-IR" sz="2800" dirty="0">
              <a:solidFill>
                <a:srgbClr val="5D110F"/>
              </a:solidFill>
              <a:cs typeface="B Titr" pitchFamily="2" charset="-78"/>
            </a:endParaRPr>
          </a:p>
        </p:txBody>
      </p:sp>
      <p:sp>
        <p:nvSpPr>
          <p:cNvPr id="4" name="Rounded Rectangle 3"/>
          <p:cNvSpPr/>
          <p:nvPr/>
        </p:nvSpPr>
        <p:spPr>
          <a:xfrm>
            <a:off x="142844" y="1214422"/>
            <a:ext cx="8858312" cy="5500726"/>
          </a:xfrm>
          <a:prstGeom prst="roundRect">
            <a:avLst>
              <a:gd name="adj" fmla="val 575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28596" y="1428736"/>
            <a:ext cx="8286808" cy="5000660"/>
          </a:xfrm>
          <a:prstGeom prst="roundRect">
            <a:avLst>
              <a:gd name="adj" fmla="val 575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14348" y="1643050"/>
            <a:ext cx="7715304" cy="4500594"/>
          </a:xfrm>
          <a:prstGeom prst="roundRect">
            <a:avLst>
              <a:gd name="adj" fmla="val 575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Diagram 6"/>
          <p:cNvGraphicFramePr/>
          <p:nvPr/>
        </p:nvGraphicFramePr>
        <p:xfrm>
          <a:off x="1000100" y="1825628"/>
          <a:ext cx="7215238" cy="1246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Terminator 8"/>
          <p:cNvSpPr/>
          <p:nvPr/>
        </p:nvSpPr>
        <p:spPr>
          <a:xfrm>
            <a:off x="1000100" y="3357562"/>
            <a:ext cx="2214578" cy="428628"/>
          </a:xfrm>
          <a:prstGeom prst="flowChartTerminator">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fa-IR" sz="1400" b="1" dirty="0" smtClean="0"/>
              <a:t>پیش بینی نیاز به نیروی انسانی</a:t>
            </a:r>
            <a:endParaRPr lang="en-US" sz="1400" b="1" dirty="0"/>
          </a:p>
        </p:txBody>
      </p:sp>
      <p:sp>
        <p:nvSpPr>
          <p:cNvPr id="10" name="Flowchart: Terminator 9"/>
          <p:cNvSpPr/>
          <p:nvPr/>
        </p:nvSpPr>
        <p:spPr>
          <a:xfrm>
            <a:off x="3500430" y="3357562"/>
            <a:ext cx="2214578" cy="428628"/>
          </a:xfrm>
          <a:prstGeom prst="flowChartTerminator">
            <a:avLst/>
          </a:prstGeom>
          <a:ln>
            <a:solidFill>
              <a:srgbClr val="5600B4"/>
            </a:solidFill>
          </a:ln>
          <a:effectLst>
            <a:glow rad="63500">
              <a:schemeClr val="accent4">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fa-IR" sz="1400" b="1" dirty="0" smtClean="0"/>
              <a:t>مقایسه بین نیروی انسانی موجود و مورد نیاز</a:t>
            </a:r>
            <a:endParaRPr lang="en-US" sz="1400" b="1" dirty="0"/>
          </a:p>
        </p:txBody>
      </p:sp>
      <p:sp>
        <p:nvSpPr>
          <p:cNvPr id="11" name="Flowchart: Terminator 10"/>
          <p:cNvSpPr/>
          <p:nvPr/>
        </p:nvSpPr>
        <p:spPr>
          <a:xfrm>
            <a:off x="6000760" y="3357562"/>
            <a:ext cx="2214578" cy="428628"/>
          </a:xfrm>
          <a:prstGeom prst="flowChartTerminator">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fa-IR" sz="1400" b="1" dirty="0" smtClean="0"/>
              <a:t>پیش بینی وضعیت نیروی انسانی موجود</a:t>
            </a:r>
            <a:endParaRPr lang="en-US" sz="1400" b="1" dirty="0"/>
          </a:p>
        </p:txBody>
      </p:sp>
      <p:sp>
        <p:nvSpPr>
          <p:cNvPr id="12" name="Flowchart: Terminator 11"/>
          <p:cNvSpPr/>
          <p:nvPr/>
        </p:nvSpPr>
        <p:spPr>
          <a:xfrm>
            <a:off x="1000100" y="4000504"/>
            <a:ext cx="2214578" cy="357190"/>
          </a:xfrm>
          <a:prstGeom prst="flowChartTerminator">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t>کمبود نیروی انسانی</a:t>
            </a:r>
            <a:endParaRPr lang="en-US" dirty="0"/>
          </a:p>
        </p:txBody>
      </p:sp>
      <p:sp>
        <p:nvSpPr>
          <p:cNvPr id="13" name="Flowchart: Terminator 12"/>
          <p:cNvSpPr/>
          <p:nvPr/>
        </p:nvSpPr>
        <p:spPr>
          <a:xfrm>
            <a:off x="3500430" y="4000504"/>
            <a:ext cx="2214578" cy="357190"/>
          </a:xfrm>
          <a:prstGeom prst="flowChartTerminator">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t>تعادل نیروی انسانی</a:t>
            </a:r>
            <a:endParaRPr lang="en-US" dirty="0"/>
          </a:p>
        </p:txBody>
      </p:sp>
      <p:sp>
        <p:nvSpPr>
          <p:cNvPr id="14" name="Flowchart: Terminator 13"/>
          <p:cNvSpPr/>
          <p:nvPr/>
        </p:nvSpPr>
        <p:spPr>
          <a:xfrm>
            <a:off x="6000760" y="4000504"/>
            <a:ext cx="2214578" cy="357190"/>
          </a:xfrm>
          <a:prstGeom prst="flowChartTerminator">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t>مازاد نیروی انسانی</a:t>
            </a:r>
            <a:endParaRPr lang="en-US" dirty="0"/>
          </a:p>
        </p:txBody>
      </p:sp>
      <p:cxnSp>
        <p:nvCxnSpPr>
          <p:cNvPr id="17" name="Elbow Connector 16"/>
          <p:cNvCxnSpPr>
            <a:endCxn id="9" idx="0"/>
          </p:cNvCxnSpPr>
          <p:nvPr/>
        </p:nvCxnSpPr>
        <p:spPr>
          <a:xfrm rot="5400000">
            <a:off x="3214678" y="1964521"/>
            <a:ext cx="285752" cy="2500330"/>
          </a:xfrm>
          <a:prstGeom prst="bentConnector3">
            <a:avLst>
              <a:gd name="adj1" fmla="val 50000"/>
            </a:avLst>
          </a:prstGeom>
          <a:ln>
            <a:tailEnd type="stealth"/>
          </a:ln>
        </p:spPr>
        <p:style>
          <a:lnRef idx="1">
            <a:schemeClr val="dk1"/>
          </a:lnRef>
          <a:fillRef idx="0">
            <a:schemeClr val="dk1"/>
          </a:fillRef>
          <a:effectRef idx="0">
            <a:schemeClr val="dk1"/>
          </a:effectRef>
          <a:fontRef idx="minor">
            <a:schemeClr val="tx1"/>
          </a:fontRef>
        </p:style>
      </p:cxnSp>
      <p:cxnSp>
        <p:nvCxnSpPr>
          <p:cNvPr id="19" name="Elbow Connector 18"/>
          <p:cNvCxnSpPr>
            <a:endCxn id="11" idx="0"/>
          </p:cNvCxnSpPr>
          <p:nvPr/>
        </p:nvCxnSpPr>
        <p:spPr>
          <a:xfrm rot="16200000" flipH="1">
            <a:off x="5715008" y="1964521"/>
            <a:ext cx="285752" cy="2500330"/>
          </a:xfrm>
          <a:prstGeom prst="bentConnector3">
            <a:avLst>
              <a:gd name="adj1" fmla="val 50000"/>
            </a:avLst>
          </a:prstGeom>
          <a:ln>
            <a:tailEnd type="stealth"/>
          </a:ln>
        </p:spPr>
        <p:style>
          <a:lnRef idx="1">
            <a:schemeClr val="dk1"/>
          </a:lnRef>
          <a:fillRef idx="0">
            <a:schemeClr val="dk1"/>
          </a:fillRef>
          <a:effectRef idx="0">
            <a:schemeClr val="dk1"/>
          </a:effectRef>
          <a:fontRef idx="minor">
            <a:schemeClr val="tx1"/>
          </a:fontRef>
        </p:style>
      </p:cxnSp>
      <p:cxnSp>
        <p:nvCxnSpPr>
          <p:cNvPr id="23" name="Elbow Connector 22"/>
          <p:cNvCxnSpPr>
            <a:stCxn id="10" idx="2"/>
            <a:endCxn id="14" idx="0"/>
          </p:cNvCxnSpPr>
          <p:nvPr/>
        </p:nvCxnSpPr>
        <p:spPr>
          <a:xfrm rot="16200000" flipH="1">
            <a:off x="5750727" y="2643182"/>
            <a:ext cx="214314" cy="2500330"/>
          </a:xfrm>
          <a:prstGeom prst="bentConnector3">
            <a:avLst>
              <a:gd name="adj1" fmla="val 50000"/>
            </a:avLst>
          </a:prstGeom>
          <a:ln>
            <a:tailEnd type="stealth"/>
          </a:ln>
        </p:spPr>
        <p:style>
          <a:lnRef idx="1">
            <a:schemeClr val="dk1"/>
          </a:lnRef>
          <a:fillRef idx="0">
            <a:schemeClr val="dk1"/>
          </a:fillRef>
          <a:effectRef idx="0">
            <a:schemeClr val="dk1"/>
          </a:effectRef>
          <a:fontRef idx="minor">
            <a:schemeClr val="tx1"/>
          </a:fontRef>
        </p:style>
      </p:cxnSp>
      <p:cxnSp>
        <p:nvCxnSpPr>
          <p:cNvPr id="27" name="Elbow Connector 26"/>
          <p:cNvCxnSpPr>
            <a:stCxn id="10" idx="2"/>
            <a:endCxn id="12" idx="0"/>
          </p:cNvCxnSpPr>
          <p:nvPr/>
        </p:nvCxnSpPr>
        <p:spPr>
          <a:xfrm rot="5400000">
            <a:off x="3250397" y="2643182"/>
            <a:ext cx="214314" cy="2500330"/>
          </a:xfrm>
          <a:prstGeom prst="bentConnector3">
            <a:avLst>
              <a:gd name="adj1" fmla="val 50000"/>
            </a:avLst>
          </a:prstGeom>
          <a:ln>
            <a:tailEnd type="stealth"/>
          </a:ln>
        </p:spPr>
        <p:style>
          <a:lnRef idx="1">
            <a:schemeClr val="dk1"/>
          </a:lnRef>
          <a:fillRef idx="0">
            <a:schemeClr val="dk1"/>
          </a:fillRef>
          <a:effectRef idx="0">
            <a:schemeClr val="dk1"/>
          </a:effectRef>
          <a:fontRef idx="minor">
            <a:schemeClr val="tx1"/>
          </a:fontRef>
        </p:style>
      </p:cxnSp>
      <p:cxnSp>
        <p:nvCxnSpPr>
          <p:cNvPr id="31" name="Straight Arrow Connector 30"/>
          <p:cNvCxnSpPr>
            <a:endCxn id="10" idx="0"/>
          </p:cNvCxnSpPr>
          <p:nvPr/>
        </p:nvCxnSpPr>
        <p:spPr>
          <a:xfrm rot="5400000">
            <a:off x="4464843" y="3214686"/>
            <a:ext cx="285752" cy="158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 idx="2"/>
            <a:endCxn id="13" idx="0"/>
          </p:cNvCxnSpPr>
          <p:nvPr/>
        </p:nvCxnSpPr>
        <p:spPr>
          <a:xfrm rot="5400000">
            <a:off x="4500562" y="3893347"/>
            <a:ext cx="214314" cy="158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3500430" y="2117703"/>
            <a:ext cx="2214578" cy="954107"/>
          </a:xfrm>
          <a:prstGeom prst="rect">
            <a:avLst/>
          </a:prstGeom>
        </p:spPr>
        <p:txBody>
          <a:bodyPr wrap="square">
            <a:spAutoFit/>
          </a:bodyPr>
          <a:lstStyle/>
          <a:p>
            <a:pPr lvl="0" algn="justLow" rtl="1">
              <a:buFont typeface="Arial" pitchFamily="34" charset="0"/>
              <a:buChar char="•"/>
            </a:pPr>
            <a:r>
              <a:rPr lang="fa-IR" sz="1400" dirty="0" smtClean="0">
                <a:solidFill>
                  <a:sysClr val="windowText" lastClr="000000"/>
                </a:solidFill>
              </a:rPr>
              <a:t>صحت و سقم اطلاعات</a:t>
            </a:r>
            <a:endParaRPr lang="en-US" sz="1400" dirty="0" smtClean="0">
              <a:solidFill>
                <a:sysClr val="windowText" lastClr="000000"/>
              </a:solidFill>
            </a:endParaRPr>
          </a:p>
          <a:p>
            <a:pPr lvl="0" algn="justLow" rtl="1">
              <a:buFont typeface="Arial" pitchFamily="34" charset="0"/>
              <a:buChar char="•"/>
            </a:pPr>
            <a:r>
              <a:rPr lang="fa-IR" sz="1400" dirty="0" smtClean="0">
                <a:solidFill>
                  <a:sysClr val="windowText" lastClr="000000"/>
                </a:solidFill>
              </a:rPr>
              <a:t>بهنگام بودن اطلاعات</a:t>
            </a:r>
            <a:endParaRPr lang="en-US" sz="1400" dirty="0" smtClean="0">
              <a:solidFill>
                <a:sysClr val="windowText" lastClr="000000"/>
              </a:solidFill>
            </a:endParaRPr>
          </a:p>
          <a:p>
            <a:pPr lvl="0" algn="justLow" rtl="1">
              <a:buFont typeface="Arial" pitchFamily="34" charset="0"/>
              <a:buChar char="•"/>
            </a:pPr>
            <a:r>
              <a:rPr lang="fa-IR" sz="1400" dirty="0" smtClean="0">
                <a:solidFill>
                  <a:sysClr val="windowText" lastClr="000000"/>
                </a:solidFill>
              </a:rPr>
              <a:t>جامعیت</a:t>
            </a:r>
            <a:endParaRPr lang="en-US" sz="1400" dirty="0" smtClean="0">
              <a:solidFill>
                <a:sysClr val="windowText" lastClr="000000"/>
              </a:solidFill>
            </a:endParaRPr>
          </a:p>
          <a:p>
            <a:pPr lvl="0" algn="justLow" rtl="1">
              <a:buFont typeface="Arial" pitchFamily="34" charset="0"/>
              <a:buChar char="•"/>
            </a:pPr>
            <a:r>
              <a:rPr lang="fa-IR" sz="1400" dirty="0" smtClean="0">
                <a:solidFill>
                  <a:sysClr val="windowText" lastClr="000000"/>
                </a:solidFill>
              </a:rPr>
              <a:t>دقت</a:t>
            </a:r>
            <a:endParaRPr lang="en-US" sz="1400" dirty="0">
              <a:solidFill>
                <a:sysClr val="windowText" lastClr="000000"/>
              </a:solidFill>
            </a:endParaRPr>
          </a:p>
        </p:txBody>
      </p:sp>
      <p:sp>
        <p:nvSpPr>
          <p:cNvPr id="72" name="Rectangle 71"/>
          <p:cNvSpPr/>
          <p:nvPr/>
        </p:nvSpPr>
        <p:spPr>
          <a:xfrm>
            <a:off x="6000760" y="2071678"/>
            <a:ext cx="2214578" cy="1015663"/>
          </a:xfrm>
          <a:prstGeom prst="rect">
            <a:avLst/>
          </a:prstGeom>
        </p:spPr>
        <p:txBody>
          <a:bodyPr wrap="square">
            <a:spAutoFit/>
          </a:bodyPr>
          <a:lstStyle/>
          <a:p>
            <a:pPr lvl="0" algn="justLow" rtl="1">
              <a:buFont typeface="Arial" pitchFamily="34" charset="0"/>
              <a:buChar char="•"/>
            </a:pPr>
            <a:r>
              <a:rPr lang="fa-IR" sz="1200" dirty="0" smtClean="0">
                <a:solidFill>
                  <a:sysClr val="windowText" lastClr="000000"/>
                </a:solidFill>
              </a:rPr>
              <a:t>نیازمندی های شغل</a:t>
            </a:r>
            <a:endParaRPr lang="en-US" sz="1200" dirty="0" smtClean="0">
              <a:solidFill>
                <a:sysClr val="windowText" lastClr="000000"/>
              </a:solidFill>
            </a:endParaRPr>
          </a:p>
          <a:p>
            <a:pPr lvl="0" algn="justLow" rtl="1">
              <a:buFont typeface="Arial" pitchFamily="34" charset="0"/>
              <a:buChar char="•"/>
            </a:pPr>
            <a:r>
              <a:rPr lang="fa-IR" sz="1200" dirty="0" smtClean="0">
                <a:solidFill>
                  <a:sysClr val="windowText" lastClr="000000"/>
                </a:solidFill>
              </a:rPr>
              <a:t>نیازمندی های شاغل</a:t>
            </a:r>
            <a:endParaRPr lang="en-US" sz="1200" dirty="0" smtClean="0">
              <a:solidFill>
                <a:sysClr val="windowText" lastClr="000000"/>
              </a:solidFill>
            </a:endParaRPr>
          </a:p>
          <a:p>
            <a:pPr lvl="0" algn="justLow" rtl="1">
              <a:buFont typeface="Arial" pitchFamily="34" charset="0"/>
              <a:buChar char="•"/>
            </a:pPr>
            <a:r>
              <a:rPr lang="fa-IR" sz="1200" dirty="0" smtClean="0">
                <a:solidFill>
                  <a:sysClr val="windowText" lastClr="000000"/>
                </a:solidFill>
              </a:rPr>
              <a:t>توانایی ها </a:t>
            </a:r>
            <a:endParaRPr lang="en-US" sz="1200" dirty="0" smtClean="0">
              <a:solidFill>
                <a:sysClr val="windowText" lastClr="000000"/>
              </a:solidFill>
            </a:endParaRPr>
          </a:p>
          <a:p>
            <a:pPr lvl="0" algn="justLow" rtl="1">
              <a:buFont typeface="Arial" pitchFamily="34" charset="0"/>
              <a:buChar char="•"/>
            </a:pPr>
            <a:r>
              <a:rPr lang="fa-IR" sz="1200" dirty="0" smtClean="0">
                <a:solidFill>
                  <a:sysClr val="windowText" lastClr="000000"/>
                </a:solidFill>
              </a:rPr>
              <a:t>مهارت ها</a:t>
            </a:r>
            <a:endParaRPr lang="en-US" sz="1200" dirty="0" smtClean="0">
              <a:solidFill>
                <a:sysClr val="windowText" lastClr="000000"/>
              </a:solidFill>
            </a:endParaRPr>
          </a:p>
          <a:p>
            <a:pPr lvl="0" algn="justLow" rtl="1">
              <a:buFont typeface="Arial" pitchFamily="34" charset="0"/>
              <a:buChar char="•"/>
            </a:pPr>
            <a:r>
              <a:rPr lang="fa-IR" sz="1200" dirty="0" smtClean="0">
                <a:solidFill>
                  <a:sysClr val="windowText" lastClr="000000"/>
                </a:solidFill>
              </a:rPr>
              <a:t>انگیزه</a:t>
            </a:r>
            <a:endParaRPr lang="en-US" sz="1200" dirty="0">
              <a:solidFill>
                <a:sysClr val="windowText" lastClr="000000"/>
              </a:solidFill>
            </a:endParaRPr>
          </a:p>
        </p:txBody>
      </p:sp>
      <p:sp>
        <p:nvSpPr>
          <p:cNvPr id="73" name="Rectangle 72"/>
          <p:cNvSpPr/>
          <p:nvPr/>
        </p:nvSpPr>
        <p:spPr>
          <a:xfrm>
            <a:off x="1000100" y="2117703"/>
            <a:ext cx="2214578" cy="954107"/>
          </a:xfrm>
          <a:prstGeom prst="rect">
            <a:avLst/>
          </a:prstGeom>
        </p:spPr>
        <p:txBody>
          <a:bodyPr wrap="square">
            <a:spAutoFit/>
          </a:bodyPr>
          <a:lstStyle/>
          <a:p>
            <a:pPr lvl="0" algn="justLow" rtl="1">
              <a:buFont typeface="Arial" pitchFamily="34" charset="0"/>
              <a:buChar char="•"/>
            </a:pPr>
            <a:r>
              <a:rPr lang="fa-IR" sz="1400" dirty="0" smtClean="0">
                <a:solidFill>
                  <a:sysClr val="windowText" lastClr="000000"/>
                </a:solidFill>
              </a:rPr>
              <a:t>کوتاه مدت</a:t>
            </a:r>
            <a:endParaRPr lang="en-US" sz="1400" dirty="0" smtClean="0">
              <a:solidFill>
                <a:sysClr val="windowText" lastClr="000000"/>
              </a:solidFill>
            </a:endParaRPr>
          </a:p>
          <a:p>
            <a:pPr lvl="0" algn="justLow" rtl="1">
              <a:buFont typeface="Arial" pitchFamily="34" charset="0"/>
              <a:buChar char="•"/>
            </a:pPr>
            <a:r>
              <a:rPr lang="fa-IR" sz="1400" dirty="0" smtClean="0">
                <a:solidFill>
                  <a:sysClr val="windowText" lastClr="000000"/>
                </a:solidFill>
              </a:rPr>
              <a:t>میان مدت</a:t>
            </a:r>
            <a:endParaRPr lang="en-US" sz="1400" dirty="0" smtClean="0">
              <a:solidFill>
                <a:sysClr val="windowText" lastClr="000000"/>
              </a:solidFill>
            </a:endParaRPr>
          </a:p>
          <a:p>
            <a:pPr lvl="0" algn="justLow" rtl="1">
              <a:buFont typeface="Arial" pitchFamily="34" charset="0"/>
              <a:buChar char="•"/>
            </a:pPr>
            <a:r>
              <a:rPr lang="fa-IR" sz="1400" dirty="0" smtClean="0">
                <a:solidFill>
                  <a:sysClr val="windowText" lastClr="000000"/>
                </a:solidFill>
              </a:rPr>
              <a:t>بلند مدت</a:t>
            </a:r>
            <a:endParaRPr lang="en-US" sz="1400" dirty="0" smtClean="0">
              <a:solidFill>
                <a:sysClr val="windowText" lastClr="000000"/>
              </a:solidFill>
            </a:endParaRPr>
          </a:p>
          <a:p>
            <a:pPr lvl="0" algn="justLow" rtl="1">
              <a:buFont typeface="Arial" pitchFamily="34" charset="0"/>
              <a:buChar char="•"/>
            </a:pPr>
            <a:r>
              <a:rPr lang="fa-IR" sz="1400" dirty="0" smtClean="0">
                <a:solidFill>
                  <a:sysClr val="windowText" lastClr="000000"/>
                </a:solidFill>
              </a:rPr>
              <a:t>اهداف سازمان و بخشها</a:t>
            </a:r>
            <a:endParaRPr lang="en-US" sz="1400" dirty="0">
              <a:solidFill>
                <a:sysClr val="windowText" lastClr="000000"/>
              </a:solidFill>
            </a:endParaRPr>
          </a:p>
        </p:txBody>
      </p:sp>
      <p:sp>
        <p:nvSpPr>
          <p:cNvPr id="74" name="Rounded Rectangle 73"/>
          <p:cNvSpPr/>
          <p:nvPr/>
        </p:nvSpPr>
        <p:spPr>
          <a:xfrm>
            <a:off x="1000100" y="4429132"/>
            <a:ext cx="2214578" cy="642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r>
              <a:rPr lang="fa-IR" sz="1400" dirty="0" smtClean="0"/>
              <a:t>جایگزین های کارمند یابی پاره وقت ، عقد قرارداد ، کارکنان موقت ، کارکنان.</a:t>
            </a:r>
            <a:endParaRPr lang="en-US" sz="1400" dirty="0"/>
          </a:p>
        </p:txBody>
      </p:sp>
      <p:sp>
        <p:nvSpPr>
          <p:cNvPr id="75" name="Rounded Rectangle 74"/>
          <p:cNvSpPr/>
          <p:nvPr/>
        </p:nvSpPr>
        <p:spPr>
          <a:xfrm>
            <a:off x="3500430" y="4429132"/>
            <a:ext cx="2214578" cy="1643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r>
              <a:rPr lang="fa-IR" dirty="0" smtClean="0"/>
              <a:t>آموزش و پرورش ، به کارگماری و ارتقای افراد به واسطه اینکه پیش بینی می شود که تقاضا در آینده حفظ می شود یا افزایش خواهد یافت.</a:t>
            </a:r>
            <a:endParaRPr lang="en-US" dirty="0" smtClean="0"/>
          </a:p>
        </p:txBody>
      </p:sp>
      <p:sp>
        <p:nvSpPr>
          <p:cNvPr id="76" name="Rounded Rectangle 75"/>
          <p:cNvSpPr/>
          <p:nvPr/>
        </p:nvSpPr>
        <p:spPr>
          <a:xfrm>
            <a:off x="6000760" y="4429132"/>
            <a:ext cx="2214578" cy="1643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r>
              <a:rPr lang="fa-IR" sz="1600" dirty="0" smtClean="0"/>
              <a:t>محدودیت و منع استخدام ، کاهش ساعت کار ، خاتمه خدمت ، بازنشستگی زودرس ، مرخصی بدون حقوق ، مأموریت و انتقال ، اخراج ، به کارگماری در خارج از سازمان .</a:t>
            </a:r>
            <a:endParaRPr lang="en-US" sz="1600" dirty="0"/>
          </a:p>
        </p:txBody>
      </p:sp>
      <p:sp>
        <p:nvSpPr>
          <p:cNvPr id="77" name="Rounded Rectangle 76"/>
          <p:cNvSpPr/>
          <p:nvPr/>
        </p:nvSpPr>
        <p:spPr>
          <a:xfrm>
            <a:off x="1000100" y="5143512"/>
            <a:ext cx="2214578" cy="642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Low" rtl="1"/>
            <a:endParaRPr lang="en-US" sz="1400" dirty="0"/>
          </a:p>
        </p:txBody>
      </p:sp>
      <p:sp>
        <p:nvSpPr>
          <p:cNvPr id="78" name="Rounded Rectangle 77"/>
          <p:cNvSpPr/>
          <p:nvPr/>
        </p:nvSpPr>
        <p:spPr>
          <a:xfrm>
            <a:off x="1000100" y="5857892"/>
            <a:ext cx="2214578" cy="2143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1400" dirty="0" smtClean="0"/>
              <a:t>انتخاب</a:t>
            </a:r>
            <a:endParaRPr lang="en-US" sz="1400" dirty="0"/>
          </a:p>
        </p:txBody>
      </p:sp>
      <p:cxnSp>
        <p:nvCxnSpPr>
          <p:cNvPr id="80" name="Straight Connector 79"/>
          <p:cNvCxnSpPr>
            <a:stCxn id="77" idx="0"/>
            <a:endCxn id="78" idx="0"/>
          </p:cNvCxnSpPr>
          <p:nvPr/>
        </p:nvCxnSpPr>
        <p:spPr>
          <a:xfrm rot="16200000" flipH="1">
            <a:off x="1750199" y="5500702"/>
            <a:ext cx="714380" cy="15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2143108" y="5286388"/>
            <a:ext cx="1034257" cy="369332"/>
          </a:xfrm>
          <a:prstGeom prst="rect">
            <a:avLst/>
          </a:prstGeom>
        </p:spPr>
        <p:txBody>
          <a:bodyPr wrap="none">
            <a:spAutoFit/>
          </a:bodyPr>
          <a:lstStyle/>
          <a:p>
            <a:pPr algn="justLow" rtl="1"/>
            <a:r>
              <a:rPr lang="fa-IR" dirty="0" smtClean="0"/>
              <a:t>منابع داخلی</a:t>
            </a:r>
            <a:endParaRPr lang="en-US" dirty="0"/>
          </a:p>
        </p:txBody>
      </p:sp>
      <p:sp>
        <p:nvSpPr>
          <p:cNvPr id="82" name="Rectangle 81"/>
          <p:cNvSpPr/>
          <p:nvPr/>
        </p:nvSpPr>
        <p:spPr>
          <a:xfrm>
            <a:off x="1000100" y="5286388"/>
            <a:ext cx="1103187" cy="369332"/>
          </a:xfrm>
          <a:prstGeom prst="rect">
            <a:avLst/>
          </a:prstGeom>
        </p:spPr>
        <p:txBody>
          <a:bodyPr wrap="none">
            <a:spAutoFit/>
          </a:bodyPr>
          <a:lstStyle/>
          <a:p>
            <a:pPr algn="justLow" rtl="1"/>
            <a:r>
              <a:rPr lang="fa-IR" dirty="0" smtClean="0"/>
              <a:t>منابع خارجی</a:t>
            </a:r>
            <a:endParaRPr lang="en-US" dirty="0"/>
          </a:p>
        </p:txBody>
      </p:sp>
      <p:sp>
        <p:nvSpPr>
          <p:cNvPr id="83" name="Rectangle 82"/>
          <p:cNvSpPr/>
          <p:nvPr/>
        </p:nvSpPr>
        <p:spPr>
          <a:xfrm rot="16200000">
            <a:off x="-587342" y="5585979"/>
            <a:ext cx="1746130" cy="369332"/>
          </a:xfrm>
          <a:prstGeom prst="rect">
            <a:avLst/>
          </a:prstGeom>
        </p:spPr>
        <p:txBody>
          <a:bodyPr wrap="square">
            <a:spAutoFit/>
          </a:bodyPr>
          <a:lstStyle/>
          <a:p>
            <a:pPr algn="justLow" rtl="1"/>
            <a:r>
              <a:rPr lang="fa-IR" dirty="0" smtClean="0"/>
              <a:t>اتحادیه ها و انجمن ها</a:t>
            </a:r>
            <a:endParaRPr lang="en-US" dirty="0"/>
          </a:p>
        </p:txBody>
      </p:sp>
      <p:sp>
        <p:nvSpPr>
          <p:cNvPr id="84" name="Rectangle 83"/>
          <p:cNvSpPr/>
          <p:nvPr/>
        </p:nvSpPr>
        <p:spPr>
          <a:xfrm rot="16200000">
            <a:off x="-652711" y="2085518"/>
            <a:ext cx="1889004" cy="369332"/>
          </a:xfrm>
          <a:prstGeom prst="rect">
            <a:avLst/>
          </a:prstGeom>
        </p:spPr>
        <p:txBody>
          <a:bodyPr wrap="square">
            <a:spAutoFit/>
          </a:bodyPr>
          <a:lstStyle/>
          <a:p>
            <a:pPr algn="justLow" rtl="1"/>
            <a:r>
              <a:rPr lang="fa-IR" dirty="0" smtClean="0"/>
              <a:t>عوامل جغرافیایی</a:t>
            </a:r>
            <a:endParaRPr lang="en-US" dirty="0"/>
          </a:p>
        </p:txBody>
      </p:sp>
      <p:sp>
        <p:nvSpPr>
          <p:cNvPr id="85" name="Rectangle 84"/>
          <p:cNvSpPr/>
          <p:nvPr/>
        </p:nvSpPr>
        <p:spPr>
          <a:xfrm rot="16200000">
            <a:off x="-450540" y="3657152"/>
            <a:ext cx="1460379" cy="369332"/>
          </a:xfrm>
          <a:prstGeom prst="rect">
            <a:avLst/>
          </a:prstGeom>
        </p:spPr>
        <p:txBody>
          <a:bodyPr wrap="square">
            <a:spAutoFit/>
          </a:bodyPr>
          <a:lstStyle/>
          <a:p>
            <a:pPr algn="justLow" rtl="1"/>
            <a:r>
              <a:rPr lang="fa-IR" dirty="0" smtClean="0"/>
              <a:t>شرایط اقتصادی</a:t>
            </a:r>
            <a:endParaRPr lang="en-US" dirty="0"/>
          </a:p>
        </p:txBody>
      </p:sp>
      <p:sp>
        <p:nvSpPr>
          <p:cNvPr id="86" name="Rectangle 85"/>
          <p:cNvSpPr/>
          <p:nvPr/>
        </p:nvSpPr>
        <p:spPr>
          <a:xfrm rot="16200000">
            <a:off x="-410059" y="5005613"/>
            <a:ext cx="1950921" cy="369332"/>
          </a:xfrm>
          <a:prstGeom prst="rect">
            <a:avLst/>
          </a:prstGeom>
        </p:spPr>
        <p:txBody>
          <a:bodyPr wrap="square">
            <a:spAutoFit/>
          </a:bodyPr>
          <a:lstStyle/>
          <a:p>
            <a:pPr algn="justLow" rtl="1"/>
            <a:r>
              <a:rPr lang="fa-IR" dirty="0" smtClean="0"/>
              <a:t>راهبرد ها (استراتژی ها)</a:t>
            </a:r>
            <a:endParaRPr lang="en-US" dirty="0"/>
          </a:p>
        </p:txBody>
      </p:sp>
      <p:sp>
        <p:nvSpPr>
          <p:cNvPr id="87" name="Rectangle 86"/>
          <p:cNvSpPr/>
          <p:nvPr/>
        </p:nvSpPr>
        <p:spPr>
          <a:xfrm rot="16200000">
            <a:off x="-397917" y="2648159"/>
            <a:ext cx="1950921" cy="369332"/>
          </a:xfrm>
          <a:prstGeom prst="rect">
            <a:avLst/>
          </a:prstGeom>
        </p:spPr>
        <p:txBody>
          <a:bodyPr wrap="square">
            <a:spAutoFit/>
          </a:bodyPr>
          <a:lstStyle/>
          <a:p>
            <a:pPr algn="justLow" rtl="1"/>
            <a:r>
              <a:rPr lang="fa-IR" dirty="0" smtClean="0"/>
              <a:t>مقاصد و مأموریت ها</a:t>
            </a:r>
            <a:endParaRPr lang="en-US" dirty="0"/>
          </a:p>
        </p:txBody>
      </p:sp>
      <p:sp>
        <p:nvSpPr>
          <p:cNvPr id="88" name="Rectangle 87"/>
          <p:cNvSpPr/>
          <p:nvPr/>
        </p:nvSpPr>
        <p:spPr>
          <a:xfrm rot="5400000">
            <a:off x="7853171" y="2090279"/>
            <a:ext cx="1450854" cy="369332"/>
          </a:xfrm>
          <a:prstGeom prst="rect">
            <a:avLst/>
          </a:prstGeom>
        </p:spPr>
        <p:txBody>
          <a:bodyPr wrap="square">
            <a:spAutoFit/>
          </a:bodyPr>
          <a:lstStyle/>
          <a:p>
            <a:pPr algn="justLow" rtl="1"/>
            <a:r>
              <a:rPr lang="fa-IR" dirty="0" smtClean="0"/>
              <a:t>شرایط سازمان</a:t>
            </a:r>
            <a:endParaRPr lang="en-US" dirty="0"/>
          </a:p>
        </p:txBody>
      </p:sp>
      <p:sp>
        <p:nvSpPr>
          <p:cNvPr id="89" name="Rectangle 88"/>
          <p:cNvSpPr/>
          <p:nvPr/>
        </p:nvSpPr>
        <p:spPr>
          <a:xfrm rot="5400000">
            <a:off x="7853172" y="5041331"/>
            <a:ext cx="1450854" cy="369332"/>
          </a:xfrm>
          <a:prstGeom prst="rect">
            <a:avLst/>
          </a:prstGeom>
        </p:spPr>
        <p:txBody>
          <a:bodyPr wrap="square">
            <a:spAutoFit/>
          </a:bodyPr>
          <a:lstStyle/>
          <a:p>
            <a:pPr algn="justLow" rtl="1"/>
            <a:r>
              <a:rPr lang="fa-IR" dirty="0" smtClean="0"/>
              <a:t>فرهنگ سازمان</a:t>
            </a:r>
            <a:endParaRPr lang="en-US" dirty="0"/>
          </a:p>
        </p:txBody>
      </p:sp>
      <p:sp>
        <p:nvSpPr>
          <p:cNvPr id="90" name="Rectangle 89"/>
          <p:cNvSpPr/>
          <p:nvPr/>
        </p:nvSpPr>
        <p:spPr>
          <a:xfrm rot="5400000">
            <a:off x="8436464" y="5755711"/>
            <a:ext cx="879350" cy="369332"/>
          </a:xfrm>
          <a:prstGeom prst="rect">
            <a:avLst/>
          </a:prstGeom>
        </p:spPr>
        <p:txBody>
          <a:bodyPr wrap="square">
            <a:spAutoFit/>
          </a:bodyPr>
          <a:lstStyle/>
          <a:p>
            <a:pPr algn="justLow" rtl="1"/>
            <a:r>
              <a:rPr lang="fa-IR" dirty="0" smtClean="0"/>
              <a:t>تکنولوژی</a:t>
            </a:r>
            <a:endParaRPr lang="en-US" dirty="0"/>
          </a:p>
        </p:txBody>
      </p:sp>
      <p:sp>
        <p:nvSpPr>
          <p:cNvPr id="91" name="Rectangle 90"/>
          <p:cNvSpPr/>
          <p:nvPr/>
        </p:nvSpPr>
        <p:spPr>
          <a:xfrm rot="5400000">
            <a:off x="8305377" y="3590477"/>
            <a:ext cx="1165101" cy="369332"/>
          </a:xfrm>
          <a:prstGeom prst="rect">
            <a:avLst/>
          </a:prstGeom>
        </p:spPr>
        <p:txBody>
          <a:bodyPr wrap="square">
            <a:spAutoFit/>
          </a:bodyPr>
          <a:lstStyle/>
          <a:p>
            <a:pPr algn="justLow" rtl="1"/>
            <a:r>
              <a:rPr lang="fa-IR" dirty="0" smtClean="0"/>
              <a:t>نیروی انسانی</a:t>
            </a:r>
            <a:endParaRPr lang="en-US" dirty="0"/>
          </a:p>
        </p:txBody>
      </p:sp>
      <p:sp>
        <p:nvSpPr>
          <p:cNvPr id="92" name="Rectangle 91"/>
          <p:cNvSpPr/>
          <p:nvPr/>
        </p:nvSpPr>
        <p:spPr>
          <a:xfrm rot="5400000">
            <a:off x="8495020" y="1636978"/>
            <a:ext cx="785816" cy="369332"/>
          </a:xfrm>
          <a:prstGeom prst="rect">
            <a:avLst/>
          </a:prstGeom>
        </p:spPr>
        <p:txBody>
          <a:bodyPr wrap="square">
            <a:spAutoFit/>
          </a:bodyPr>
          <a:lstStyle/>
          <a:p>
            <a:pPr algn="justLow" rtl="1"/>
            <a:r>
              <a:rPr lang="fa-IR" dirty="0" smtClean="0"/>
              <a:t>مشتریان</a:t>
            </a:r>
            <a:endParaRPr lang="en-US" dirty="0"/>
          </a:p>
        </p:txBody>
      </p:sp>
      <p:sp>
        <p:nvSpPr>
          <p:cNvPr id="93" name="Rectangle 92"/>
          <p:cNvSpPr/>
          <p:nvPr/>
        </p:nvSpPr>
        <p:spPr>
          <a:xfrm>
            <a:off x="3714744" y="1488032"/>
            <a:ext cx="1714512" cy="338554"/>
          </a:xfrm>
          <a:prstGeom prst="rect">
            <a:avLst/>
          </a:prstGeom>
          <a:solidFill>
            <a:schemeClr val="bg1"/>
          </a:solidFill>
        </p:spPr>
        <p:txBody>
          <a:bodyPr wrap="square">
            <a:spAutoFit/>
          </a:bodyPr>
          <a:lstStyle/>
          <a:p>
            <a:pPr algn="ctr" rtl="1"/>
            <a:r>
              <a:rPr lang="fa-IR" sz="1600" dirty="0" smtClean="0"/>
              <a:t>متغیر های محیط داخلی</a:t>
            </a:r>
            <a:endParaRPr lang="en-US" sz="1600" dirty="0"/>
          </a:p>
        </p:txBody>
      </p:sp>
      <p:sp>
        <p:nvSpPr>
          <p:cNvPr id="94" name="Rectangle 93"/>
          <p:cNvSpPr/>
          <p:nvPr/>
        </p:nvSpPr>
        <p:spPr>
          <a:xfrm>
            <a:off x="3428992" y="1233058"/>
            <a:ext cx="2286016" cy="338554"/>
          </a:xfrm>
          <a:prstGeom prst="rect">
            <a:avLst/>
          </a:prstGeom>
          <a:solidFill>
            <a:schemeClr val="bg1"/>
          </a:solidFill>
        </p:spPr>
        <p:txBody>
          <a:bodyPr wrap="square">
            <a:spAutoFit/>
          </a:bodyPr>
          <a:lstStyle/>
          <a:p>
            <a:pPr algn="ctr" rtl="1"/>
            <a:r>
              <a:rPr lang="fa-IR" sz="1600" dirty="0" smtClean="0"/>
              <a:t>متغیر های محیط خارجی</a:t>
            </a:r>
            <a:endParaRPr lang="en-US" sz="1600" dirty="0"/>
          </a:p>
        </p:txBody>
      </p:sp>
      <p:sp>
        <p:nvSpPr>
          <p:cNvPr id="95" name="Rectangle 94"/>
          <p:cNvSpPr/>
          <p:nvPr/>
        </p:nvSpPr>
        <p:spPr>
          <a:xfrm>
            <a:off x="857224" y="1142984"/>
            <a:ext cx="2286016" cy="338554"/>
          </a:xfrm>
          <a:prstGeom prst="rect">
            <a:avLst/>
          </a:prstGeom>
          <a:noFill/>
        </p:spPr>
        <p:txBody>
          <a:bodyPr wrap="square">
            <a:spAutoFit/>
          </a:bodyPr>
          <a:lstStyle/>
          <a:p>
            <a:pPr algn="ctr" rtl="1"/>
            <a:r>
              <a:rPr lang="fa-IR" sz="1600" dirty="0" smtClean="0"/>
              <a:t>ملاحظات فرهنگی و ارزشی</a:t>
            </a:r>
            <a:endParaRPr lang="en-US" sz="1600" dirty="0"/>
          </a:p>
        </p:txBody>
      </p:sp>
      <p:sp>
        <p:nvSpPr>
          <p:cNvPr id="96" name="Rectangle 95"/>
          <p:cNvSpPr/>
          <p:nvPr/>
        </p:nvSpPr>
        <p:spPr>
          <a:xfrm>
            <a:off x="6215074" y="1142984"/>
            <a:ext cx="2286016" cy="338554"/>
          </a:xfrm>
          <a:prstGeom prst="rect">
            <a:avLst/>
          </a:prstGeom>
          <a:noFill/>
        </p:spPr>
        <p:txBody>
          <a:bodyPr wrap="square">
            <a:spAutoFit/>
          </a:bodyPr>
          <a:lstStyle/>
          <a:p>
            <a:pPr algn="ctr" rtl="1"/>
            <a:r>
              <a:rPr lang="fa-IR" sz="1600" dirty="0" smtClean="0"/>
              <a:t>حکومت</a:t>
            </a:r>
            <a:endParaRPr lang="en-US" sz="1600" dirty="0"/>
          </a:p>
        </p:txBody>
      </p:sp>
      <p:sp>
        <p:nvSpPr>
          <p:cNvPr id="97" name="Rectangle 96"/>
          <p:cNvSpPr/>
          <p:nvPr/>
        </p:nvSpPr>
        <p:spPr>
          <a:xfrm>
            <a:off x="6215074" y="6143644"/>
            <a:ext cx="2286016" cy="338554"/>
          </a:xfrm>
          <a:prstGeom prst="rect">
            <a:avLst/>
          </a:prstGeom>
          <a:noFill/>
        </p:spPr>
        <p:txBody>
          <a:bodyPr wrap="square">
            <a:spAutoFit/>
          </a:bodyPr>
          <a:lstStyle/>
          <a:p>
            <a:pPr algn="ctr" rtl="1"/>
            <a:r>
              <a:rPr lang="fa-IR" sz="1600" dirty="0" smtClean="0"/>
              <a:t>اندازه و ساخت سازمان</a:t>
            </a:r>
            <a:endParaRPr lang="en-US" sz="1600" dirty="0"/>
          </a:p>
        </p:txBody>
      </p:sp>
      <p:sp>
        <p:nvSpPr>
          <p:cNvPr id="98" name="Rectangle 97"/>
          <p:cNvSpPr/>
          <p:nvPr/>
        </p:nvSpPr>
        <p:spPr>
          <a:xfrm>
            <a:off x="7643834" y="6376594"/>
            <a:ext cx="1143008" cy="338554"/>
          </a:xfrm>
          <a:prstGeom prst="rect">
            <a:avLst/>
          </a:prstGeom>
          <a:noFill/>
        </p:spPr>
        <p:txBody>
          <a:bodyPr wrap="square">
            <a:spAutoFit/>
          </a:bodyPr>
          <a:lstStyle/>
          <a:p>
            <a:pPr algn="ctr" rtl="1"/>
            <a:r>
              <a:rPr lang="fa-IR" sz="1600" dirty="0" smtClean="0"/>
              <a:t>سهامداران</a:t>
            </a:r>
            <a:endParaRPr lang="en-US" sz="1600" dirty="0"/>
          </a:p>
        </p:txBody>
      </p:sp>
      <p:sp>
        <p:nvSpPr>
          <p:cNvPr id="99" name="Rectangle 98"/>
          <p:cNvSpPr/>
          <p:nvPr/>
        </p:nvSpPr>
        <p:spPr>
          <a:xfrm>
            <a:off x="571472" y="6429396"/>
            <a:ext cx="1143008" cy="338554"/>
          </a:xfrm>
          <a:prstGeom prst="rect">
            <a:avLst/>
          </a:prstGeom>
          <a:noFill/>
        </p:spPr>
        <p:txBody>
          <a:bodyPr wrap="square">
            <a:spAutoFit/>
          </a:bodyPr>
          <a:lstStyle/>
          <a:p>
            <a:pPr algn="ctr" rtl="1"/>
            <a:r>
              <a:rPr lang="fa-IR" sz="1600" dirty="0" smtClean="0"/>
              <a:t>رقا</a:t>
            </a:r>
            <a:endParaRPr lang="en-US" sz="1600" dirty="0"/>
          </a:p>
        </p:txBody>
      </p:sp>
      <p:sp>
        <p:nvSpPr>
          <p:cNvPr id="100" name="Rectangle 99"/>
          <p:cNvSpPr/>
          <p:nvPr/>
        </p:nvSpPr>
        <p:spPr>
          <a:xfrm>
            <a:off x="642910" y="6090842"/>
            <a:ext cx="2286016" cy="338554"/>
          </a:xfrm>
          <a:prstGeom prst="rect">
            <a:avLst/>
          </a:prstGeom>
          <a:noFill/>
        </p:spPr>
        <p:txBody>
          <a:bodyPr wrap="square">
            <a:spAutoFit/>
          </a:bodyPr>
          <a:lstStyle/>
          <a:p>
            <a:pPr algn="ctr" rtl="1"/>
            <a:r>
              <a:rPr lang="fa-IR" sz="1600" dirty="0" smtClean="0"/>
              <a:t>خط مشی ها</a:t>
            </a:r>
            <a:endParaRPr lang="en-US"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Untitled-1 copy.png"/>
          <p:cNvPicPr>
            <a:picLocks noChangeAspect="1"/>
          </p:cNvPicPr>
          <p:nvPr/>
        </p:nvPicPr>
        <p:blipFill>
          <a:blip r:embed="rId2" cstate="print"/>
          <a:stretch>
            <a:fillRect/>
          </a:stretch>
        </p:blipFill>
        <p:spPr>
          <a:xfrm>
            <a:off x="1629935" y="357166"/>
            <a:ext cx="5585272" cy="600079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ChangeArrowheads="1"/>
          </p:cNvSpPr>
          <p:nvPr/>
        </p:nvSpPr>
        <p:spPr bwMode="auto">
          <a:xfrm>
            <a:off x="142876" y="428604"/>
            <a:ext cx="8929718" cy="830997"/>
          </a:xfrm>
          <a:prstGeom prst="rect">
            <a:avLst/>
          </a:prstGeom>
          <a:noFill/>
          <a:ln w="9525">
            <a:noFill/>
            <a:miter lim="800000"/>
            <a:headEnd/>
            <a:tailEnd/>
          </a:ln>
        </p:spPr>
        <p:txBody>
          <a:bodyPr wrap="square">
            <a:spAutoFit/>
          </a:bodyPr>
          <a:lstStyle/>
          <a:p>
            <a:pPr algn="r" rtl="1">
              <a:lnSpc>
                <a:spcPct val="150000"/>
              </a:lnSpc>
            </a:pPr>
            <a:r>
              <a:rPr lang="fa-IR" sz="3200" dirty="0">
                <a:solidFill>
                  <a:srgbClr val="5D110F"/>
                </a:solidFill>
                <a:cs typeface="B Titr" pitchFamily="2" charset="-78"/>
              </a:rPr>
              <a:t>مزایای برنامه ریزی نیروی انسانی</a:t>
            </a:r>
          </a:p>
        </p:txBody>
      </p:sp>
      <p:sp>
        <p:nvSpPr>
          <p:cNvPr id="184323" name="TextBox 2"/>
          <p:cNvSpPr txBox="1">
            <a:spLocks noChangeArrowheads="1"/>
          </p:cNvSpPr>
          <p:nvPr/>
        </p:nvSpPr>
        <p:spPr bwMode="auto">
          <a:xfrm>
            <a:off x="71438" y="1214422"/>
            <a:ext cx="9001125" cy="5593839"/>
          </a:xfrm>
          <a:prstGeom prst="rect">
            <a:avLst/>
          </a:prstGeom>
          <a:noFill/>
          <a:ln w="9525">
            <a:noFill/>
            <a:miter lim="800000"/>
            <a:headEnd/>
            <a:tailEnd/>
          </a:ln>
        </p:spPr>
        <p:txBody>
          <a:bodyPr>
            <a:spAutoFit/>
          </a:bodyPr>
          <a:lstStyle/>
          <a:p>
            <a:pPr marL="355600" indent="-355600" algn="justLow" rtl="1">
              <a:lnSpc>
                <a:spcPct val="150000"/>
              </a:lnSpc>
              <a:buFont typeface="Calibri" pitchFamily="34" charset="0"/>
              <a:buAutoNum type="arabicPeriod"/>
              <a:tabLst>
                <a:tab pos="0" algn="l"/>
              </a:tabLst>
            </a:pPr>
            <a:r>
              <a:rPr lang="fa-IR" sz="2000" dirty="0"/>
              <a:t>نیازهای پرسنلی آینده سازمان را مشخص می کند . </a:t>
            </a:r>
          </a:p>
          <a:p>
            <a:pPr marL="355600" indent="-355600" algn="justLow" rtl="1">
              <a:lnSpc>
                <a:spcPct val="150000"/>
              </a:lnSpc>
              <a:buFont typeface="Calibri" pitchFamily="34" charset="0"/>
              <a:buAutoNum type="arabicPeriod"/>
              <a:tabLst>
                <a:tab pos="0" algn="l"/>
              </a:tabLst>
            </a:pPr>
            <a:r>
              <a:rPr lang="fa-IR" sz="2000" dirty="0"/>
              <a:t>این امکان را فراهم می سازد که برای جذب و گزینش و اموزش کارکنان تدبیر لازم به عمل آید . </a:t>
            </a:r>
          </a:p>
          <a:p>
            <a:pPr marL="355600" indent="-355600" algn="justLow" rtl="1">
              <a:lnSpc>
                <a:spcPct val="150000"/>
              </a:lnSpc>
              <a:buFont typeface="Calibri" pitchFamily="34" charset="0"/>
              <a:buAutoNum type="arabicPeriod"/>
              <a:tabLst>
                <a:tab pos="0" algn="l"/>
              </a:tabLst>
            </a:pPr>
            <a:r>
              <a:rPr lang="fa-IR" sz="2000" dirty="0"/>
              <a:t>امکان استفاده ی عاقلانه از منابع انسانی را برای سازمان و مدیرت میسر می سازد . </a:t>
            </a:r>
          </a:p>
          <a:p>
            <a:pPr marL="355600" indent="-355600" algn="justLow" rtl="1">
              <a:lnSpc>
                <a:spcPct val="150000"/>
              </a:lnSpc>
              <a:buFont typeface="Calibri" pitchFamily="34" charset="0"/>
              <a:buAutoNum type="arabicPeriod"/>
              <a:tabLst>
                <a:tab pos="0" algn="l"/>
              </a:tabLst>
            </a:pPr>
            <a:r>
              <a:rPr lang="fa-IR" sz="2000" dirty="0"/>
              <a:t>فعالیت های منابع انسانی را با هدف و برنامه های آینده ی سازمان به گونه ای مؤثر هماهنگ می سازد . </a:t>
            </a:r>
          </a:p>
          <a:p>
            <a:pPr marL="355600" indent="-355600" algn="justLow" rtl="1">
              <a:lnSpc>
                <a:spcPct val="150000"/>
              </a:lnSpc>
              <a:buFont typeface="Calibri" pitchFamily="34" charset="0"/>
              <a:buAutoNum type="arabicPeriod"/>
              <a:tabLst>
                <a:tab pos="0" algn="l"/>
              </a:tabLst>
            </a:pPr>
            <a:r>
              <a:rPr lang="fa-IR" sz="2000" dirty="0"/>
              <a:t>هزینه های پرسنلی و استخدامی سازمان را کاهش می دهد . </a:t>
            </a:r>
          </a:p>
          <a:p>
            <a:pPr marL="355600" indent="-355600" algn="justLow" rtl="1">
              <a:lnSpc>
                <a:spcPct val="150000"/>
              </a:lnSpc>
              <a:buFont typeface="Calibri" pitchFamily="34" charset="0"/>
              <a:buAutoNum type="arabicPeriod"/>
              <a:tabLst>
                <a:tab pos="0" algn="l"/>
              </a:tabLst>
            </a:pPr>
            <a:r>
              <a:rPr lang="fa-IR" sz="2000" dirty="0"/>
              <a:t>نظام های اطلاعاتی مدیران ، بویزه مدیران منابع انسانی ، را تقویت می کند . </a:t>
            </a:r>
          </a:p>
          <a:p>
            <a:pPr marL="355600" indent="-355600" algn="justLow" rtl="1">
              <a:lnSpc>
                <a:spcPct val="150000"/>
              </a:lnSpc>
              <a:buFont typeface="Calibri" pitchFamily="34" charset="0"/>
              <a:buAutoNum type="arabicPeriod"/>
              <a:tabLst>
                <a:tab pos="0" algn="l"/>
              </a:tabLst>
            </a:pPr>
            <a:r>
              <a:rPr lang="fa-IR" sz="2000" dirty="0"/>
              <a:t>برنامه های گوناگون مدیریت پرسنلی را هماهنگ می کند . </a:t>
            </a:r>
            <a:endParaRPr lang="fa-IR" sz="2000" dirty="0" smtClean="0"/>
          </a:p>
          <a:p>
            <a:pPr algn="just" rtl="1">
              <a:lnSpc>
                <a:spcPct val="150000"/>
              </a:lnSpc>
              <a:spcBef>
                <a:spcPct val="0"/>
              </a:spcBef>
            </a:pPr>
            <a:r>
              <a:rPr lang="ar-SA" sz="2000" dirty="0" smtClean="0"/>
              <a:t> </a:t>
            </a:r>
            <a:r>
              <a:rPr lang="fa-IR" sz="2000" dirty="0" smtClean="0"/>
              <a:t>8</a:t>
            </a:r>
            <a:r>
              <a:rPr lang="ar-SA" sz="2000" dirty="0" smtClean="0"/>
              <a:t>. برنامه‌ ريزي‌ نيروي‌ انساني‌ كمك‌ مي‌كند تا سازمان‌ بتواند ميزان‌ تقاضاي‌ نياز به‌ نيروي‌ انساني‌ مورد انتظار آتي‌ را پيش‌ بيني‌ نمايد.</a:t>
            </a:r>
            <a:endParaRPr lang="en-US" sz="2000" dirty="0" smtClean="0"/>
          </a:p>
          <a:p>
            <a:pPr algn="just" rtl="1">
              <a:lnSpc>
                <a:spcPct val="150000"/>
              </a:lnSpc>
              <a:spcBef>
                <a:spcPct val="0"/>
              </a:spcBef>
            </a:pPr>
            <a:r>
              <a:rPr lang="ar-SA" sz="2000" dirty="0" smtClean="0"/>
              <a:t> </a:t>
            </a:r>
            <a:r>
              <a:rPr lang="fa-IR" sz="2000" dirty="0" smtClean="0"/>
              <a:t>9</a:t>
            </a:r>
            <a:r>
              <a:rPr lang="ar-SA" sz="2000" dirty="0" smtClean="0"/>
              <a:t>. برنامه‌ ريزي‌ نيروي‌ انساني‌ كمك‌ مي‌كند تا سازمان‌ بتواند ميزان‌ عرضه‌ نيروي‌ انساني‌ موجود را كه‌ شامل‌ گزارشي‌ از موجودي‌ نيروي‌ انساني‌ فعلي‌ سازمان‌ است‌، پيش‌ بيني‌ نمايد و در عين‌ حال‌ ارزيابي‌ جامعي‌ از تجزيه‌ و تحليل‌ مشاغل‌ موجود در سازمان‌ بنمايد.</a:t>
            </a:r>
            <a:endParaRPr lang="fa-IR" sz="2000" dirty="0"/>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3"/>
          <p:cNvSpPr>
            <a:spLocks noChangeArrowheads="1"/>
          </p:cNvSpPr>
          <p:nvPr/>
        </p:nvSpPr>
        <p:spPr bwMode="auto">
          <a:xfrm>
            <a:off x="71438" y="571480"/>
            <a:ext cx="9001156" cy="830997"/>
          </a:xfrm>
          <a:prstGeom prst="rect">
            <a:avLst/>
          </a:prstGeom>
          <a:noFill/>
          <a:ln w="9525">
            <a:noFill/>
            <a:miter lim="800000"/>
            <a:headEnd/>
            <a:tailEnd/>
          </a:ln>
        </p:spPr>
        <p:txBody>
          <a:bodyPr wrap="square">
            <a:spAutoFit/>
          </a:bodyPr>
          <a:lstStyle/>
          <a:p>
            <a:pPr algn="r" rtl="1">
              <a:lnSpc>
                <a:spcPct val="150000"/>
              </a:lnSpc>
            </a:pPr>
            <a:r>
              <a:rPr lang="fa-IR" sz="3200" dirty="0">
                <a:solidFill>
                  <a:srgbClr val="5D110F"/>
                </a:solidFill>
                <a:cs typeface="B Titr" pitchFamily="2" charset="-78"/>
              </a:rPr>
              <a:t>اهمیت برنامه ریزی نیروی انسانی </a:t>
            </a:r>
          </a:p>
        </p:txBody>
      </p:sp>
      <p:sp>
        <p:nvSpPr>
          <p:cNvPr id="185347" name="TextBox 2"/>
          <p:cNvSpPr txBox="1">
            <a:spLocks noChangeArrowheads="1"/>
          </p:cNvSpPr>
          <p:nvPr/>
        </p:nvSpPr>
        <p:spPr bwMode="auto">
          <a:xfrm>
            <a:off x="71438" y="1500174"/>
            <a:ext cx="9001125" cy="4924425"/>
          </a:xfrm>
          <a:prstGeom prst="rect">
            <a:avLst/>
          </a:prstGeom>
          <a:noFill/>
          <a:ln w="9525">
            <a:noFill/>
            <a:miter lim="800000"/>
            <a:headEnd/>
            <a:tailEnd/>
          </a:ln>
        </p:spPr>
        <p:txBody>
          <a:bodyPr>
            <a:spAutoFit/>
          </a:bodyPr>
          <a:lstStyle/>
          <a:p>
            <a:pPr indent="355600" algn="justLow" rtl="1">
              <a:lnSpc>
                <a:spcPct val="150000"/>
              </a:lnSpc>
              <a:spcBef>
                <a:spcPts val="600"/>
              </a:spcBef>
              <a:spcAft>
                <a:spcPts val="600"/>
              </a:spcAft>
              <a:buFontTx/>
              <a:buBlip>
                <a:blip r:embed="rId2"/>
              </a:buBlip>
              <a:tabLst>
                <a:tab pos="0" algn="l"/>
              </a:tabLst>
            </a:pPr>
            <a:r>
              <a:rPr lang="fa-IR" sz="3200" dirty="0">
                <a:cs typeface="B Nazanin" pitchFamily="2" charset="-78"/>
              </a:rPr>
              <a:t>سازمان بدون منابع انسانی ، هیچ مفهومی ندارد . </a:t>
            </a:r>
          </a:p>
          <a:p>
            <a:pPr indent="355600" algn="justLow" rtl="1">
              <a:lnSpc>
                <a:spcPct val="150000"/>
              </a:lnSpc>
              <a:spcBef>
                <a:spcPts val="600"/>
              </a:spcBef>
              <a:spcAft>
                <a:spcPts val="600"/>
              </a:spcAft>
              <a:buFontTx/>
              <a:buBlip>
                <a:blip r:embed="rId2"/>
              </a:buBlip>
              <a:tabLst>
                <a:tab pos="0" algn="l"/>
              </a:tabLst>
            </a:pPr>
            <a:r>
              <a:rPr lang="fa-IR" sz="3200" dirty="0">
                <a:cs typeface="B Nazanin" pitchFamily="2" charset="-78"/>
              </a:rPr>
              <a:t>بدون برنامه ریزی ، گزینش ، آموزش و جلب همکاری کارکنان ، امکان رسیدن به هدف های سازمانی فراهم نمی آید . </a:t>
            </a:r>
          </a:p>
          <a:p>
            <a:pPr indent="355600" algn="justLow" rtl="1">
              <a:lnSpc>
                <a:spcPct val="150000"/>
              </a:lnSpc>
              <a:spcBef>
                <a:spcPts val="600"/>
              </a:spcBef>
              <a:spcAft>
                <a:spcPts val="600"/>
              </a:spcAft>
              <a:buFontTx/>
              <a:buBlip>
                <a:blip r:embed="rId2"/>
              </a:buBlip>
              <a:tabLst>
                <a:tab pos="0" algn="l"/>
              </a:tabLst>
            </a:pPr>
            <a:r>
              <a:rPr lang="fa-IR" sz="3200" dirty="0">
                <a:cs typeface="B Nazanin" pitchFamily="2" charset="-78"/>
              </a:rPr>
              <a:t>مهمترین دارایی سازمان منابع انسانی است . </a:t>
            </a:r>
          </a:p>
          <a:p>
            <a:pPr indent="355600" algn="justLow" rtl="1">
              <a:lnSpc>
                <a:spcPct val="150000"/>
              </a:lnSpc>
              <a:spcBef>
                <a:spcPts val="600"/>
              </a:spcBef>
              <a:spcAft>
                <a:spcPts val="600"/>
              </a:spcAft>
              <a:buFontTx/>
              <a:buBlip>
                <a:blip r:embed="rId2"/>
              </a:buBlip>
              <a:tabLst>
                <a:tab pos="0" algn="l"/>
              </a:tabLst>
            </a:pPr>
            <a:r>
              <a:rPr lang="fa-IR" sz="3200" dirty="0">
                <a:cs typeface="B Nazanin" pitchFamily="2" charset="-78"/>
              </a:rPr>
              <a:t>سازمان باید برای مهمترین دارایی اش برنامه ریزی کند تا امکان استفاده ی معقول و منطقی و مفید از آن میسر گردد . </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3"/>
          <p:cNvSpPr>
            <a:spLocks noChangeArrowheads="1"/>
          </p:cNvSpPr>
          <p:nvPr/>
        </p:nvSpPr>
        <p:spPr bwMode="auto">
          <a:xfrm>
            <a:off x="71438" y="571480"/>
            <a:ext cx="8572528" cy="830997"/>
          </a:xfrm>
          <a:prstGeom prst="rect">
            <a:avLst/>
          </a:prstGeom>
          <a:noFill/>
          <a:ln w="9525">
            <a:noFill/>
            <a:miter lim="800000"/>
            <a:headEnd/>
            <a:tailEnd/>
          </a:ln>
        </p:spPr>
        <p:txBody>
          <a:bodyPr wrap="square">
            <a:spAutoFit/>
          </a:bodyPr>
          <a:lstStyle/>
          <a:p>
            <a:pPr algn="r" rtl="1">
              <a:lnSpc>
                <a:spcPct val="150000"/>
              </a:lnSpc>
            </a:pPr>
            <a:r>
              <a:rPr lang="fa-IR" sz="3200" dirty="0" smtClean="0">
                <a:solidFill>
                  <a:srgbClr val="5D110F"/>
                </a:solidFill>
                <a:cs typeface="B Titr" pitchFamily="2" charset="-78"/>
              </a:rPr>
              <a:t>اهداف برنامه </a:t>
            </a:r>
            <a:r>
              <a:rPr lang="fa-IR" sz="3200" dirty="0">
                <a:solidFill>
                  <a:srgbClr val="5D110F"/>
                </a:solidFill>
                <a:cs typeface="B Titr" pitchFamily="2" charset="-78"/>
              </a:rPr>
              <a:t>ریزی نیروی انسانی </a:t>
            </a:r>
          </a:p>
        </p:txBody>
      </p:sp>
      <p:sp>
        <p:nvSpPr>
          <p:cNvPr id="185347" name="TextBox 2"/>
          <p:cNvSpPr txBox="1">
            <a:spLocks noChangeArrowheads="1"/>
          </p:cNvSpPr>
          <p:nvPr/>
        </p:nvSpPr>
        <p:spPr bwMode="auto">
          <a:xfrm>
            <a:off x="71438" y="1529184"/>
            <a:ext cx="8643965" cy="4739759"/>
          </a:xfrm>
          <a:prstGeom prst="rect">
            <a:avLst/>
          </a:prstGeom>
          <a:noFill/>
          <a:ln w="9525">
            <a:noFill/>
            <a:miter lim="800000"/>
            <a:headEnd/>
            <a:tailEnd/>
          </a:ln>
        </p:spPr>
        <p:txBody>
          <a:bodyPr wrap="square">
            <a:spAutoFit/>
          </a:bodyPr>
          <a:lstStyle/>
          <a:p>
            <a:pPr indent="355600" algn="justLow" rtl="1">
              <a:lnSpc>
                <a:spcPct val="150000"/>
              </a:lnSpc>
              <a:spcBef>
                <a:spcPts val="600"/>
              </a:spcBef>
              <a:spcAft>
                <a:spcPts val="600"/>
              </a:spcAft>
              <a:buFontTx/>
              <a:buBlip>
                <a:blip r:embed="rId2"/>
              </a:buBlip>
              <a:tabLst>
                <a:tab pos="0" algn="l"/>
              </a:tabLst>
            </a:pPr>
            <a:r>
              <a:rPr lang="fa-IR" sz="2800" dirty="0" smtClean="0">
                <a:cs typeface="B Nazanin" pitchFamily="2" charset="-78"/>
              </a:rPr>
              <a:t> 1. چه‌ نوع‌ افرادي‌ موردنياز سازمان‌ است‌.</a:t>
            </a:r>
          </a:p>
          <a:p>
            <a:pPr indent="355600" algn="justLow" rtl="1">
              <a:lnSpc>
                <a:spcPct val="150000"/>
              </a:lnSpc>
              <a:spcBef>
                <a:spcPts val="600"/>
              </a:spcBef>
              <a:spcAft>
                <a:spcPts val="600"/>
              </a:spcAft>
              <a:buFontTx/>
              <a:buBlip>
                <a:blip r:embed="rId2"/>
              </a:buBlip>
              <a:tabLst>
                <a:tab pos="0" algn="l"/>
              </a:tabLst>
            </a:pPr>
            <a:r>
              <a:rPr lang="fa-IR" sz="2800" dirty="0" smtClean="0">
                <a:cs typeface="B Nazanin" pitchFamily="2" charset="-78"/>
              </a:rPr>
              <a:t> 2. چه‌ تعداد افراد مورد نياز سازمان‌ است‌.</a:t>
            </a:r>
          </a:p>
          <a:p>
            <a:pPr indent="355600" algn="justLow" rtl="1">
              <a:lnSpc>
                <a:spcPct val="150000"/>
              </a:lnSpc>
              <a:spcBef>
                <a:spcPts val="600"/>
              </a:spcBef>
              <a:spcAft>
                <a:spcPts val="600"/>
              </a:spcAft>
              <a:buFontTx/>
              <a:buBlip>
                <a:blip r:embed="rId2"/>
              </a:buBlip>
              <a:tabLst>
                <a:tab pos="0" algn="l"/>
              </a:tabLst>
            </a:pPr>
            <a:r>
              <a:rPr lang="fa-IR" sz="2800" dirty="0" smtClean="0">
                <a:cs typeface="B Nazanin" pitchFamily="2" charset="-78"/>
              </a:rPr>
              <a:t> 3. چگونه‌ مي‌توان‌ نيازهاي‌ سازمان‌ها را تأمين‌ كرد.</a:t>
            </a:r>
          </a:p>
          <a:p>
            <a:pPr indent="355600" algn="justLow" rtl="1">
              <a:lnSpc>
                <a:spcPct val="150000"/>
              </a:lnSpc>
              <a:spcBef>
                <a:spcPts val="600"/>
              </a:spcBef>
              <a:spcAft>
                <a:spcPts val="600"/>
              </a:spcAft>
              <a:buFontTx/>
              <a:buBlip>
                <a:blip r:embed="rId2"/>
              </a:buBlip>
              <a:tabLst>
                <a:tab pos="0" algn="l"/>
              </a:tabLst>
            </a:pPr>
            <a:r>
              <a:rPr lang="fa-IR" sz="2800" dirty="0" smtClean="0">
                <a:cs typeface="B Nazanin" pitchFamily="2" charset="-78"/>
              </a:rPr>
              <a:t> 4. اين‌ افراد براي‌ چه‌ زماني‌ مورد نياز است‌.</a:t>
            </a:r>
          </a:p>
          <a:p>
            <a:pPr indent="355600" algn="justLow" rtl="1">
              <a:lnSpc>
                <a:spcPct val="150000"/>
              </a:lnSpc>
              <a:spcBef>
                <a:spcPts val="600"/>
              </a:spcBef>
              <a:spcAft>
                <a:spcPts val="600"/>
              </a:spcAft>
              <a:buFontTx/>
              <a:buBlip>
                <a:blip r:embed="rId2"/>
              </a:buBlip>
              <a:tabLst>
                <a:tab pos="0" algn="l"/>
              </a:tabLst>
            </a:pPr>
            <a:r>
              <a:rPr lang="fa-IR" sz="2800" dirty="0" smtClean="0">
                <a:cs typeface="B Nazanin" pitchFamily="2" charset="-78"/>
              </a:rPr>
              <a:t> 5. متغيرهاي‌ اثرگذار محيط‌ كدامند.</a:t>
            </a:r>
          </a:p>
          <a:p>
            <a:pPr indent="355600" algn="justLow" rtl="1">
              <a:lnSpc>
                <a:spcPct val="150000"/>
              </a:lnSpc>
              <a:spcBef>
                <a:spcPts val="600"/>
              </a:spcBef>
              <a:spcAft>
                <a:spcPts val="600"/>
              </a:spcAft>
              <a:buFontTx/>
              <a:buBlip>
                <a:blip r:embed="rId2"/>
              </a:buBlip>
              <a:tabLst>
                <a:tab pos="0" algn="l"/>
              </a:tabLst>
            </a:pPr>
            <a:r>
              <a:rPr lang="fa-IR" sz="2800" dirty="0" smtClean="0">
                <a:cs typeface="B Nazanin" pitchFamily="2" charset="-78"/>
              </a:rPr>
              <a:t>6. چه‌ تعداد افراد مورد نياز در امور جاري‌ سازمان‌ بكار گرفته‌ مي‌شوند.</a:t>
            </a:r>
            <a:endParaRPr lang="fa-IR" sz="2800" dirty="0">
              <a:cs typeface="B Nazanin" pitchFamily="2" charset="-78"/>
            </a:endParaRP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3"/>
          <p:cNvSpPr>
            <a:spLocks noChangeArrowheads="1"/>
          </p:cNvSpPr>
          <p:nvPr/>
        </p:nvSpPr>
        <p:spPr bwMode="auto">
          <a:xfrm>
            <a:off x="142876" y="642918"/>
            <a:ext cx="8929718" cy="769441"/>
          </a:xfrm>
          <a:prstGeom prst="rect">
            <a:avLst/>
          </a:prstGeom>
          <a:noFill/>
          <a:ln w="9525">
            <a:noFill/>
            <a:miter lim="800000"/>
            <a:headEnd/>
            <a:tailEnd/>
          </a:ln>
        </p:spPr>
        <p:txBody>
          <a:bodyPr wrap="square">
            <a:spAutoFit/>
          </a:bodyPr>
          <a:lstStyle/>
          <a:p>
            <a:pPr algn="r" rtl="1">
              <a:lnSpc>
                <a:spcPct val="150000"/>
              </a:lnSpc>
            </a:pPr>
            <a:r>
              <a:rPr lang="fa-IR" sz="3200" dirty="0" smtClean="0">
                <a:solidFill>
                  <a:srgbClr val="5D110F"/>
                </a:solidFill>
                <a:cs typeface="B Titr" pitchFamily="2" charset="-78"/>
              </a:rPr>
              <a:t>اهداف </a:t>
            </a:r>
            <a:r>
              <a:rPr lang="fa-IR" sz="3200" dirty="0">
                <a:solidFill>
                  <a:srgbClr val="5D110F"/>
                </a:solidFill>
                <a:cs typeface="B Titr" pitchFamily="2" charset="-78"/>
              </a:rPr>
              <a:t>برنامه ریزی نیروی انسانی </a:t>
            </a:r>
          </a:p>
        </p:txBody>
      </p:sp>
      <p:sp>
        <p:nvSpPr>
          <p:cNvPr id="187395" name="TextBox 2"/>
          <p:cNvSpPr txBox="1">
            <a:spLocks noChangeArrowheads="1"/>
          </p:cNvSpPr>
          <p:nvPr/>
        </p:nvSpPr>
        <p:spPr bwMode="auto">
          <a:xfrm>
            <a:off x="357157" y="1606571"/>
            <a:ext cx="8429685" cy="4894263"/>
          </a:xfrm>
          <a:prstGeom prst="rect">
            <a:avLst/>
          </a:prstGeom>
          <a:noFill/>
          <a:ln w="9525">
            <a:noFill/>
            <a:miter lim="800000"/>
            <a:headEnd/>
            <a:tailEnd/>
          </a:ln>
        </p:spPr>
        <p:txBody>
          <a:bodyPr wrap="square">
            <a:spAutoFit/>
          </a:bodyPr>
          <a:lstStyle/>
          <a:p>
            <a:pPr algn="justLow" rtl="1">
              <a:lnSpc>
                <a:spcPct val="150000"/>
              </a:lnSpc>
              <a:spcBef>
                <a:spcPts val="1200"/>
              </a:spcBef>
              <a:spcAft>
                <a:spcPts val="1200"/>
              </a:spcAft>
              <a:tabLst>
                <a:tab pos="0" algn="l"/>
              </a:tabLst>
            </a:pPr>
            <a:r>
              <a:rPr lang="fa-IR" sz="2800" dirty="0" smtClean="0">
                <a:cs typeface="B Nazanin" pitchFamily="2" charset="-78"/>
              </a:rPr>
              <a:t>7. تجزیه </a:t>
            </a:r>
            <a:r>
              <a:rPr lang="fa-IR" sz="2800" dirty="0">
                <a:cs typeface="B Nazanin" pitchFamily="2" charset="-78"/>
              </a:rPr>
              <a:t>و تحلیل برنامه های آینده برای تعیین نوع و میزان نیروی انسانی مورد نیاز .</a:t>
            </a:r>
          </a:p>
          <a:p>
            <a:pPr algn="justLow" rtl="1">
              <a:lnSpc>
                <a:spcPct val="150000"/>
              </a:lnSpc>
              <a:spcBef>
                <a:spcPts val="1200"/>
              </a:spcBef>
              <a:spcAft>
                <a:spcPts val="1200"/>
              </a:spcAft>
              <a:tabLst>
                <a:tab pos="0" algn="l"/>
              </a:tabLst>
            </a:pPr>
            <a:r>
              <a:rPr lang="fa-IR" sz="2800" dirty="0" smtClean="0">
                <a:cs typeface="B Nazanin" pitchFamily="2" charset="-78"/>
              </a:rPr>
              <a:t>8. براورد </a:t>
            </a:r>
            <a:r>
              <a:rPr lang="fa-IR" sz="2800" dirty="0">
                <a:cs typeface="B Nazanin" pitchFamily="2" charset="-78"/>
              </a:rPr>
              <a:t>میزان و نوع نیروی انسانی موجود در بازار کار در آینده .</a:t>
            </a:r>
          </a:p>
          <a:p>
            <a:pPr algn="justLow" rtl="1">
              <a:lnSpc>
                <a:spcPct val="150000"/>
              </a:lnSpc>
              <a:spcBef>
                <a:spcPts val="1200"/>
              </a:spcBef>
              <a:spcAft>
                <a:spcPts val="1200"/>
              </a:spcAft>
              <a:tabLst>
                <a:tab pos="0" algn="l"/>
              </a:tabLst>
            </a:pPr>
            <a:r>
              <a:rPr lang="fa-IR" sz="2800" dirty="0" smtClean="0">
                <a:cs typeface="B Nazanin" pitchFamily="2" charset="-78"/>
              </a:rPr>
              <a:t>9. تطبیق </a:t>
            </a:r>
            <a:r>
              <a:rPr lang="fa-IR" sz="2800" dirty="0">
                <a:cs typeface="B Nazanin" pitchFamily="2" charset="-78"/>
              </a:rPr>
              <a:t>عرضه و تقاضای نیروی انسانی سازمان در آینده .</a:t>
            </a:r>
          </a:p>
          <a:p>
            <a:pPr algn="justLow" rtl="1">
              <a:lnSpc>
                <a:spcPct val="150000"/>
              </a:lnSpc>
              <a:spcBef>
                <a:spcPts val="1200"/>
              </a:spcBef>
              <a:spcAft>
                <a:spcPts val="1200"/>
              </a:spcAft>
              <a:tabLst>
                <a:tab pos="0" algn="l"/>
              </a:tabLst>
            </a:pPr>
            <a:r>
              <a:rPr lang="fa-IR" sz="2800" dirty="0" smtClean="0">
                <a:cs typeface="B Nazanin" pitchFamily="2" charset="-78"/>
              </a:rPr>
              <a:t>10. تعیین </a:t>
            </a:r>
            <a:r>
              <a:rPr lang="fa-IR" sz="2800" dirty="0">
                <a:cs typeface="B Nazanin" pitchFamily="2" charset="-78"/>
              </a:rPr>
              <a:t>سیاست جذب ، گزینش و آموزش منابع انسانی مورد نیاز برای رسیدن به هدف ها و برنامه های سازمانی . </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1" name="Rectangle 3"/>
          <p:cNvSpPr>
            <a:spLocks noChangeArrowheads="1"/>
          </p:cNvSpPr>
          <p:nvPr/>
        </p:nvSpPr>
        <p:spPr bwMode="auto">
          <a:xfrm>
            <a:off x="214282" y="1221620"/>
            <a:ext cx="8643997" cy="3493264"/>
          </a:xfrm>
          <a:prstGeom prst="rect">
            <a:avLst/>
          </a:prstGeom>
          <a:noFill/>
          <a:ln w="12700" algn="ctr">
            <a:noFill/>
            <a:miter lim="800000"/>
            <a:headEnd/>
            <a:tailEnd/>
          </a:ln>
          <a:effectLst/>
        </p:spPr>
        <p:txBody>
          <a:bodyPr wrap="square" lIns="0" tIns="0" rIns="0" bIns="0" anchor="ctr">
            <a:spAutoFit/>
          </a:bodyPr>
          <a:lstStyle/>
          <a:p>
            <a:pPr algn="just" rtl="1">
              <a:spcBef>
                <a:spcPts val="300"/>
              </a:spcBef>
              <a:spcAft>
                <a:spcPts val="300"/>
              </a:spcAft>
            </a:pPr>
            <a:r>
              <a:rPr lang="ar-SA" sz="2400" dirty="0" smtClean="0">
                <a:cs typeface="B Nazanin" pitchFamily="2" charset="-78"/>
              </a:rPr>
              <a:t>1</a:t>
            </a:r>
            <a:r>
              <a:rPr lang="ar-SA" sz="2400" dirty="0">
                <a:cs typeface="B Nazanin" pitchFamily="2" charset="-78"/>
              </a:rPr>
              <a:t>. تعداد و نوع</a:t>
            </a:r>
            <a:r>
              <a:rPr lang="ar-SA" sz="2400" dirty="0"/>
              <a:t>‌</a:t>
            </a:r>
            <a:r>
              <a:rPr lang="ar-SA" sz="2400" dirty="0">
                <a:cs typeface="B Nazanin" pitchFamily="2" charset="-78"/>
              </a:rPr>
              <a:t> نيروي</a:t>
            </a:r>
            <a:r>
              <a:rPr lang="ar-SA" sz="2400" dirty="0"/>
              <a:t>‌</a:t>
            </a:r>
            <a:r>
              <a:rPr lang="ar-SA" sz="2400" dirty="0">
                <a:cs typeface="B Nazanin" pitchFamily="2" charset="-78"/>
              </a:rPr>
              <a:t> مورد نياز سازمان</a:t>
            </a:r>
            <a:r>
              <a:rPr lang="ar-SA" sz="2400" dirty="0"/>
              <a:t>‌</a:t>
            </a:r>
            <a:r>
              <a:rPr lang="ar-SA" sz="2400" dirty="0">
                <a:cs typeface="B Nazanin" pitchFamily="2" charset="-78"/>
              </a:rPr>
              <a:t> تعيين</a:t>
            </a:r>
            <a:r>
              <a:rPr lang="ar-SA" sz="2400" dirty="0"/>
              <a:t>‌</a:t>
            </a:r>
            <a:r>
              <a:rPr lang="ar-SA" sz="2400" dirty="0">
                <a:cs typeface="B Nazanin" pitchFamily="2" charset="-78"/>
              </a:rPr>
              <a:t> مي</a:t>
            </a:r>
            <a:r>
              <a:rPr lang="ar-SA" sz="2400" dirty="0"/>
              <a:t>‌</a:t>
            </a:r>
            <a:r>
              <a:rPr lang="ar-SA" sz="2400" dirty="0">
                <a:cs typeface="B Nazanin" pitchFamily="2" charset="-78"/>
              </a:rPr>
              <a:t>شود.</a:t>
            </a:r>
            <a:endParaRPr lang="en-US" sz="2400" dirty="0">
              <a:cs typeface="B Nazanin" pitchFamily="2" charset="-78"/>
            </a:endParaRPr>
          </a:p>
          <a:p>
            <a:pPr algn="just" rtl="1">
              <a:spcBef>
                <a:spcPts val="300"/>
              </a:spcBef>
              <a:spcAft>
                <a:spcPts val="300"/>
              </a:spcAft>
            </a:pPr>
            <a:r>
              <a:rPr lang="ar-SA" sz="2400" dirty="0">
                <a:cs typeface="B Nazanin" pitchFamily="2" charset="-78"/>
              </a:rPr>
              <a:t> 2. شرح</a:t>
            </a:r>
            <a:r>
              <a:rPr lang="ar-SA" sz="2400" dirty="0"/>
              <a:t>‌</a:t>
            </a:r>
            <a:r>
              <a:rPr lang="ar-SA" sz="2400" dirty="0">
                <a:cs typeface="B Nazanin" pitchFamily="2" charset="-78"/>
              </a:rPr>
              <a:t> شغل</a:t>
            </a:r>
            <a:r>
              <a:rPr lang="ar-SA" sz="2400" dirty="0"/>
              <a:t>‌</a:t>
            </a:r>
            <a:r>
              <a:rPr lang="ar-SA" sz="2400" dirty="0">
                <a:cs typeface="B Nazanin" pitchFamily="2" charset="-78"/>
              </a:rPr>
              <a:t> نوشته</a:t>
            </a:r>
            <a:r>
              <a:rPr lang="ar-SA" sz="2400" dirty="0"/>
              <a:t>‌</a:t>
            </a:r>
            <a:r>
              <a:rPr lang="ar-SA" sz="2400" dirty="0">
                <a:cs typeface="B Nazanin" pitchFamily="2" charset="-78"/>
              </a:rPr>
              <a:t> مي</a:t>
            </a:r>
            <a:r>
              <a:rPr lang="ar-SA" sz="2400" dirty="0"/>
              <a:t>‌</a:t>
            </a:r>
            <a:r>
              <a:rPr lang="ar-SA" sz="2400" dirty="0">
                <a:cs typeface="B Nazanin" pitchFamily="2" charset="-78"/>
              </a:rPr>
              <a:t>شود.</a:t>
            </a:r>
            <a:endParaRPr lang="en-US" sz="2400" dirty="0">
              <a:cs typeface="B Nazanin" pitchFamily="2" charset="-78"/>
            </a:endParaRPr>
          </a:p>
          <a:p>
            <a:pPr algn="just" rtl="1">
              <a:spcBef>
                <a:spcPts val="300"/>
              </a:spcBef>
              <a:spcAft>
                <a:spcPts val="300"/>
              </a:spcAft>
            </a:pPr>
            <a:r>
              <a:rPr lang="ar-SA" sz="2400" dirty="0">
                <a:cs typeface="B Nazanin" pitchFamily="2" charset="-78"/>
              </a:rPr>
              <a:t> 3. شرايط</a:t>
            </a:r>
            <a:r>
              <a:rPr lang="ar-SA" sz="2400" dirty="0"/>
              <a:t>‌</a:t>
            </a:r>
            <a:r>
              <a:rPr lang="ar-SA" sz="2400" dirty="0">
                <a:cs typeface="B Nazanin" pitchFamily="2" charset="-78"/>
              </a:rPr>
              <a:t> احراز شغل</a:t>
            </a:r>
            <a:r>
              <a:rPr lang="ar-SA" sz="2400" dirty="0"/>
              <a:t>‌</a:t>
            </a:r>
            <a:r>
              <a:rPr lang="ar-SA" sz="2400" dirty="0">
                <a:cs typeface="B Nazanin" pitchFamily="2" charset="-78"/>
              </a:rPr>
              <a:t> معين</a:t>
            </a:r>
            <a:r>
              <a:rPr lang="ar-SA" sz="2400" dirty="0"/>
              <a:t>‌</a:t>
            </a:r>
            <a:r>
              <a:rPr lang="ar-SA" sz="2400" dirty="0">
                <a:cs typeface="B Nazanin" pitchFamily="2" charset="-78"/>
              </a:rPr>
              <a:t> مي</a:t>
            </a:r>
            <a:r>
              <a:rPr lang="ar-SA" sz="2400" dirty="0"/>
              <a:t>‌</a:t>
            </a:r>
            <a:r>
              <a:rPr lang="ar-SA" sz="2400" dirty="0">
                <a:cs typeface="B Nazanin" pitchFamily="2" charset="-78"/>
              </a:rPr>
              <a:t>گردد.</a:t>
            </a:r>
            <a:endParaRPr lang="en-US" sz="2400" dirty="0">
              <a:cs typeface="B Nazanin" pitchFamily="2" charset="-78"/>
            </a:endParaRPr>
          </a:p>
          <a:p>
            <a:pPr algn="just" rtl="1">
              <a:spcBef>
                <a:spcPts val="300"/>
              </a:spcBef>
              <a:spcAft>
                <a:spcPts val="300"/>
              </a:spcAft>
            </a:pPr>
            <a:r>
              <a:rPr lang="ar-SA" sz="2400" dirty="0">
                <a:cs typeface="B Nazanin" pitchFamily="2" charset="-78"/>
              </a:rPr>
              <a:t> 4. مراكز و منابع</a:t>
            </a:r>
            <a:r>
              <a:rPr lang="ar-SA" sz="2400" dirty="0"/>
              <a:t>‌</a:t>
            </a:r>
            <a:r>
              <a:rPr lang="ar-SA" sz="2400" dirty="0">
                <a:cs typeface="B Nazanin" pitchFamily="2" charset="-78"/>
              </a:rPr>
              <a:t> جذب</a:t>
            </a:r>
            <a:r>
              <a:rPr lang="ar-SA" sz="2400" dirty="0"/>
              <a:t>‌</a:t>
            </a:r>
            <a:r>
              <a:rPr lang="ar-SA" sz="2400" dirty="0">
                <a:cs typeface="B Nazanin" pitchFamily="2" charset="-78"/>
              </a:rPr>
              <a:t> شناسايي</a:t>
            </a:r>
            <a:r>
              <a:rPr lang="ar-SA" sz="2400" dirty="0"/>
              <a:t>‌</a:t>
            </a:r>
            <a:r>
              <a:rPr lang="ar-SA" sz="2400" dirty="0">
                <a:cs typeface="B Nazanin" pitchFamily="2" charset="-78"/>
              </a:rPr>
              <a:t> مي</a:t>
            </a:r>
            <a:r>
              <a:rPr lang="ar-SA" sz="2400" dirty="0"/>
              <a:t>‌</a:t>
            </a:r>
            <a:r>
              <a:rPr lang="ar-SA" sz="2400" dirty="0">
                <a:cs typeface="B Nazanin" pitchFamily="2" charset="-78"/>
              </a:rPr>
              <a:t>شوند.</a:t>
            </a:r>
            <a:endParaRPr lang="en-US" sz="2400" dirty="0">
              <a:cs typeface="B Nazanin" pitchFamily="2" charset="-78"/>
            </a:endParaRPr>
          </a:p>
          <a:p>
            <a:pPr algn="just" rtl="1">
              <a:spcBef>
                <a:spcPts val="300"/>
              </a:spcBef>
              <a:spcAft>
                <a:spcPts val="300"/>
              </a:spcAft>
            </a:pPr>
            <a:r>
              <a:rPr lang="ar-SA" sz="2400" dirty="0">
                <a:cs typeface="B Nazanin" pitchFamily="2" charset="-78"/>
              </a:rPr>
              <a:t> 5. روش</a:t>
            </a:r>
            <a:r>
              <a:rPr lang="ar-SA" sz="2400" dirty="0"/>
              <a:t>‌</a:t>
            </a:r>
            <a:r>
              <a:rPr lang="ar-SA" sz="2400" dirty="0">
                <a:cs typeface="B Nazanin" pitchFamily="2" charset="-78"/>
              </a:rPr>
              <a:t> کارمنديابي و جذب</a:t>
            </a:r>
            <a:r>
              <a:rPr lang="ar-SA" sz="2400" dirty="0"/>
              <a:t>‌</a:t>
            </a:r>
            <a:r>
              <a:rPr lang="ar-SA" sz="2400" dirty="0">
                <a:cs typeface="B Nazanin" pitchFamily="2" charset="-78"/>
              </a:rPr>
              <a:t> انتخاب</a:t>
            </a:r>
            <a:r>
              <a:rPr lang="ar-SA" sz="2400" dirty="0"/>
              <a:t>‌</a:t>
            </a:r>
            <a:r>
              <a:rPr lang="ar-SA" sz="2400" dirty="0">
                <a:cs typeface="B Nazanin" pitchFamily="2" charset="-78"/>
              </a:rPr>
              <a:t> مي</a:t>
            </a:r>
            <a:r>
              <a:rPr lang="ar-SA" sz="2400" dirty="0"/>
              <a:t>‌</a:t>
            </a:r>
            <a:r>
              <a:rPr lang="ar-SA" sz="2400" dirty="0">
                <a:cs typeface="B Nazanin" pitchFamily="2" charset="-78"/>
              </a:rPr>
              <a:t>گردد.</a:t>
            </a:r>
            <a:endParaRPr lang="en-US" sz="2400" dirty="0">
              <a:cs typeface="B Nazanin" pitchFamily="2" charset="-78"/>
            </a:endParaRPr>
          </a:p>
          <a:p>
            <a:pPr algn="just" rtl="1">
              <a:spcBef>
                <a:spcPts val="300"/>
              </a:spcBef>
              <a:spcAft>
                <a:spcPts val="300"/>
              </a:spcAft>
            </a:pPr>
            <a:r>
              <a:rPr lang="ar-SA" sz="2400" dirty="0">
                <a:cs typeface="B Nazanin" pitchFamily="2" charset="-78"/>
              </a:rPr>
              <a:t> 6. فرم</a:t>
            </a:r>
            <a:r>
              <a:rPr lang="ar-SA" sz="2400" dirty="0"/>
              <a:t>‌</a:t>
            </a:r>
            <a:r>
              <a:rPr lang="ar-SA" sz="2400" dirty="0">
                <a:cs typeface="B Nazanin" pitchFamily="2" charset="-78"/>
              </a:rPr>
              <a:t>هاي</a:t>
            </a:r>
            <a:r>
              <a:rPr lang="ar-SA" sz="2400" dirty="0"/>
              <a:t>‌</a:t>
            </a:r>
            <a:r>
              <a:rPr lang="ar-SA" sz="2400" dirty="0">
                <a:cs typeface="B Nazanin" pitchFamily="2" charset="-78"/>
              </a:rPr>
              <a:t> درخواست</a:t>
            </a:r>
            <a:r>
              <a:rPr lang="ar-SA" sz="2400" dirty="0"/>
              <a:t>‌</a:t>
            </a:r>
            <a:r>
              <a:rPr lang="ar-SA" sz="2400" dirty="0">
                <a:cs typeface="B Nazanin" pitchFamily="2" charset="-78"/>
              </a:rPr>
              <a:t> كار بررسي</a:t>
            </a:r>
            <a:r>
              <a:rPr lang="ar-SA" sz="2400" dirty="0"/>
              <a:t>‌</a:t>
            </a:r>
            <a:r>
              <a:rPr lang="ar-SA" sz="2400" dirty="0">
                <a:cs typeface="B Nazanin" pitchFamily="2" charset="-78"/>
              </a:rPr>
              <a:t> مي</a:t>
            </a:r>
            <a:r>
              <a:rPr lang="ar-SA" sz="2400" dirty="0"/>
              <a:t>‌</a:t>
            </a:r>
            <a:r>
              <a:rPr lang="ar-SA" sz="2400" dirty="0">
                <a:cs typeface="B Nazanin" pitchFamily="2" charset="-78"/>
              </a:rPr>
              <a:t>شود.</a:t>
            </a:r>
            <a:endParaRPr lang="en-US" sz="2400" dirty="0">
              <a:cs typeface="B Nazanin" pitchFamily="2" charset="-78"/>
            </a:endParaRPr>
          </a:p>
          <a:p>
            <a:pPr algn="just" rtl="1">
              <a:spcBef>
                <a:spcPts val="300"/>
              </a:spcBef>
              <a:spcAft>
                <a:spcPts val="300"/>
              </a:spcAft>
            </a:pPr>
            <a:r>
              <a:rPr lang="ar-SA" sz="2400" dirty="0">
                <a:cs typeface="B Nazanin" pitchFamily="2" charset="-78"/>
              </a:rPr>
              <a:t> 7. مصاحبه</a:t>
            </a:r>
            <a:r>
              <a:rPr lang="ar-SA" sz="2400" dirty="0"/>
              <a:t>‌</a:t>
            </a:r>
            <a:r>
              <a:rPr lang="ar-SA" sz="2400" dirty="0">
                <a:cs typeface="B Nazanin" pitchFamily="2" charset="-78"/>
              </a:rPr>
              <a:t>هاي</a:t>
            </a:r>
            <a:r>
              <a:rPr lang="ar-SA" sz="2400" dirty="0"/>
              <a:t>‌</a:t>
            </a:r>
            <a:r>
              <a:rPr lang="ar-SA" sz="2400" dirty="0">
                <a:cs typeface="B Nazanin" pitchFamily="2" charset="-78"/>
              </a:rPr>
              <a:t> مقدماتي</a:t>
            </a:r>
            <a:r>
              <a:rPr lang="ar-SA" sz="2400" dirty="0"/>
              <a:t>‌</a:t>
            </a:r>
            <a:r>
              <a:rPr lang="ar-SA" sz="2400" dirty="0">
                <a:cs typeface="B Nazanin" pitchFamily="2" charset="-78"/>
              </a:rPr>
              <a:t> برگزار مي</a:t>
            </a:r>
            <a:r>
              <a:rPr lang="ar-SA" sz="2400" dirty="0"/>
              <a:t>‌</a:t>
            </a:r>
            <a:r>
              <a:rPr lang="ar-SA" sz="2400" dirty="0">
                <a:cs typeface="B Nazanin" pitchFamily="2" charset="-78"/>
              </a:rPr>
              <a:t>شود.</a:t>
            </a:r>
            <a:endParaRPr lang="en-US" sz="2400" dirty="0">
              <a:cs typeface="B Nazanin" pitchFamily="2" charset="-78"/>
            </a:endParaRPr>
          </a:p>
          <a:p>
            <a:pPr algn="just" rtl="1">
              <a:spcBef>
                <a:spcPts val="300"/>
              </a:spcBef>
              <a:spcAft>
                <a:spcPts val="300"/>
              </a:spcAft>
            </a:pPr>
            <a:r>
              <a:rPr lang="ar-SA" sz="2400" dirty="0">
                <a:cs typeface="B Nazanin" pitchFamily="2" charset="-78"/>
              </a:rPr>
              <a:t> 8. فهرستي</a:t>
            </a:r>
            <a:r>
              <a:rPr lang="ar-SA" sz="2400" dirty="0"/>
              <a:t>‌</a:t>
            </a:r>
            <a:r>
              <a:rPr lang="ar-SA" sz="2400" dirty="0">
                <a:cs typeface="B Nazanin" pitchFamily="2" charset="-78"/>
              </a:rPr>
              <a:t> از افراد واجد شرايط</a:t>
            </a:r>
            <a:r>
              <a:rPr lang="ar-SA" sz="2400" dirty="0"/>
              <a:t>‌</a:t>
            </a:r>
            <a:r>
              <a:rPr lang="ar-SA" sz="2400" dirty="0">
                <a:cs typeface="B Nazanin" pitchFamily="2" charset="-78"/>
              </a:rPr>
              <a:t> تهيه</a:t>
            </a:r>
            <a:r>
              <a:rPr lang="ar-SA" sz="2400" dirty="0"/>
              <a:t>‌</a:t>
            </a:r>
            <a:r>
              <a:rPr lang="ar-SA" sz="2400" dirty="0">
                <a:cs typeface="B Nazanin" pitchFamily="2" charset="-78"/>
              </a:rPr>
              <a:t> مي</a:t>
            </a:r>
            <a:r>
              <a:rPr lang="ar-SA" sz="2400" dirty="0"/>
              <a:t>‌</a:t>
            </a:r>
            <a:r>
              <a:rPr lang="ar-SA" sz="2400" dirty="0">
                <a:cs typeface="B Nazanin" pitchFamily="2" charset="-78"/>
              </a:rPr>
              <a:t>شود.</a:t>
            </a:r>
          </a:p>
        </p:txBody>
      </p:sp>
      <p:pic>
        <p:nvPicPr>
          <p:cNvPr id="483332" name="Object 3"/>
          <p:cNvPicPr>
            <a:picLocks noChangeArrowheads="1"/>
          </p:cNvPicPr>
          <p:nvPr/>
        </p:nvPicPr>
        <p:blipFill>
          <a:blip r:embed="rId2"/>
          <a:srcRect b="-394"/>
          <a:stretch>
            <a:fillRect/>
          </a:stretch>
        </p:blipFill>
        <p:spPr bwMode="auto">
          <a:xfrm>
            <a:off x="214282" y="4786322"/>
            <a:ext cx="8786874" cy="1904970"/>
          </a:xfrm>
          <a:prstGeom prst="rect">
            <a:avLst/>
          </a:prstGeom>
          <a:noFill/>
          <a:ln w="9525">
            <a:noFill/>
            <a:miter lim="800000"/>
            <a:headEnd/>
            <a:tailEnd/>
          </a:ln>
        </p:spPr>
      </p:pic>
      <p:sp>
        <p:nvSpPr>
          <p:cNvPr id="5" name="Rectangle 3"/>
          <p:cNvSpPr>
            <a:spLocks noChangeArrowheads="1"/>
          </p:cNvSpPr>
          <p:nvPr/>
        </p:nvSpPr>
        <p:spPr bwMode="auto">
          <a:xfrm>
            <a:off x="-32" y="529619"/>
            <a:ext cx="9074118" cy="684803"/>
          </a:xfrm>
          <a:prstGeom prst="rect">
            <a:avLst/>
          </a:prstGeom>
          <a:noFill/>
          <a:ln w="9525">
            <a:noFill/>
            <a:miter lim="800000"/>
            <a:headEnd/>
            <a:tailEnd/>
          </a:ln>
        </p:spPr>
        <p:txBody>
          <a:bodyPr wrap="square">
            <a:spAutoFit/>
          </a:bodyPr>
          <a:lstStyle/>
          <a:p>
            <a:pPr algn="r" rtl="1">
              <a:lnSpc>
                <a:spcPct val="150000"/>
              </a:lnSpc>
            </a:pPr>
            <a:r>
              <a:rPr lang="fa-IR" sz="2800" dirty="0" smtClean="0">
                <a:solidFill>
                  <a:srgbClr val="5D110F"/>
                </a:solidFill>
                <a:cs typeface="B Titr" pitchFamily="2" charset="-78"/>
              </a:rPr>
              <a:t>مراحل هشتگانه کارمندیابی ، جذب و گزینش</a:t>
            </a:r>
            <a:endParaRPr lang="fa-IR" sz="2800" dirty="0">
              <a:solidFill>
                <a:srgbClr val="5D110F"/>
              </a:solidFill>
              <a:cs typeface="B Tit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1285860"/>
          <a:ext cx="91440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3"/>
          <p:cNvSpPr>
            <a:spLocks noChangeArrowheads="1"/>
          </p:cNvSpPr>
          <p:nvPr/>
        </p:nvSpPr>
        <p:spPr bwMode="auto">
          <a:xfrm>
            <a:off x="-32" y="431780"/>
            <a:ext cx="9074118" cy="854080"/>
          </a:xfrm>
          <a:prstGeom prst="rect">
            <a:avLst/>
          </a:prstGeom>
          <a:noFill/>
          <a:ln w="9525">
            <a:noFill/>
            <a:miter lim="800000"/>
            <a:headEnd/>
            <a:tailEnd/>
          </a:ln>
        </p:spPr>
        <p:txBody>
          <a:bodyPr wrap="square">
            <a:spAutoFit/>
          </a:bodyPr>
          <a:lstStyle/>
          <a:p>
            <a:pPr algn="r" rtl="1">
              <a:lnSpc>
                <a:spcPct val="150000"/>
              </a:lnSpc>
            </a:pPr>
            <a:r>
              <a:rPr lang="fa-IR" sz="3600" dirty="0" smtClean="0">
                <a:solidFill>
                  <a:srgbClr val="5D110F"/>
                </a:solidFill>
                <a:cs typeface="B Titr" pitchFamily="2" charset="-78"/>
              </a:rPr>
              <a:t>تکنیک های جذب نیرو و گزینش</a:t>
            </a:r>
            <a:endParaRPr lang="fa-IR" sz="3600" dirty="0">
              <a:solidFill>
                <a:srgbClr val="5D110F"/>
              </a:solidFill>
              <a:cs typeface="B Titr" pitchFamily="2" charset="-7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1406" y="1285860"/>
          <a:ext cx="892975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a:spLocks noChangeArrowheads="1"/>
          </p:cNvSpPr>
          <p:nvPr/>
        </p:nvSpPr>
        <p:spPr bwMode="auto">
          <a:xfrm>
            <a:off x="-32" y="444981"/>
            <a:ext cx="9074118" cy="769441"/>
          </a:xfrm>
          <a:prstGeom prst="rect">
            <a:avLst/>
          </a:prstGeom>
          <a:noFill/>
          <a:ln w="9525">
            <a:noFill/>
            <a:miter lim="800000"/>
            <a:headEnd/>
            <a:tailEnd/>
          </a:ln>
        </p:spPr>
        <p:txBody>
          <a:bodyPr wrap="square">
            <a:spAutoFit/>
          </a:bodyPr>
          <a:lstStyle/>
          <a:p>
            <a:pPr algn="r" rtl="1">
              <a:lnSpc>
                <a:spcPct val="150000"/>
              </a:lnSpc>
            </a:pPr>
            <a:r>
              <a:rPr lang="fa-IR" sz="3200" dirty="0" smtClean="0">
                <a:solidFill>
                  <a:srgbClr val="5D110F"/>
                </a:solidFill>
                <a:cs typeface="B Titr" pitchFamily="2" charset="-78"/>
              </a:rPr>
              <a:t>تکنیک های جذب نیرو و گزینش</a:t>
            </a:r>
            <a:endParaRPr lang="fa-IR" sz="3200" dirty="0">
              <a:solidFill>
                <a:srgbClr val="5D110F"/>
              </a:solidFill>
              <a:cs typeface="B Titr" pitchFamily="2" charset="-78"/>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1406" y="1285860"/>
          <a:ext cx="892975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a:spLocks noChangeArrowheads="1"/>
          </p:cNvSpPr>
          <p:nvPr/>
        </p:nvSpPr>
        <p:spPr bwMode="auto">
          <a:xfrm>
            <a:off x="-32" y="431780"/>
            <a:ext cx="9074118" cy="769441"/>
          </a:xfrm>
          <a:prstGeom prst="rect">
            <a:avLst/>
          </a:prstGeom>
          <a:noFill/>
          <a:ln w="9525">
            <a:noFill/>
            <a:miter lim="800000"/>
            <a:headEnd/>
            <a:tailEnd/>
          </a:ln>
        </p:spPr>
        <p:txBody>
          <a:bodyPr wrap="square">
            <a:spAutoFit/>
          </a:bodyPr>
          <a:lstStyle/>
          <a:p>
            <a:pPr algn="r" rtl="1">
              <a:lnSpc>
                <a:spcPct val="150000"/>
              </a:lnSpc>
            </a:pPr>
            <a:r>
              <a:rPr lang="fa-IR" sz="3200" dirty="0" smtClean="0">
                <a:solidFill>
                  <a:srgbClr val="5D110F"/>
                </a:solidFill>
                <a:cs typeface="B Titr" pitchFamily="2" charset="-78"/>
              </a:rPr>
              <a:t>تکنیک های جذب نیرو و گزینش</a:t>
            </a:r>
            <a:endParaRPr lang="fa-IR" sz="3200" dirty="0">
              <a:solidFill>
                <a:srgbClr val="5D110F"/>
              </a:solidFill>
              <a:cs typeface="B Titr" pitchFamily="2" charset="-78"/>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4282" y="1357298"/>
            <a:ext cx="8715436" cy="5357850"/>
          </a:xfrm>
          <a:prstGeom prst="roundRect">
            <a:avLst>
              <a:gd name="adj" fmla="val 575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714348" y="1857364"/>
            <a:ext cx="7715304" cy="4643470"/>
          </a:xfrm>
          <a:prstGeom prst="roundRect">
            <a:avLst>
              <a:gd name="adj" fmla="val 575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714744" y="1643050"/>
            <a:ext cx="1714512" cy="338554"/>
          </a:xfrm>
          <a:prstGeom prst="rect">
            <a:avLst/>
          </a:prstGeom>
          <a:solidFill>
            <a:schemeClr val="bg1"/>
          </a:solidFill>
        </p:spPr>
        <p:txBody>
          <a:bodyPr wrap="square">
            <a:spAutoFit/>
          </a:bodyPr>
          <a:lstStyle/>
          <a:p>
            <a:pPr algn="ctr" rtl="1"/>
            <a:r>
              <a:rPr lang="fa-IR" sz="1600" dirty="0" smtClean="0"/>
              <a:t>متغیر های محیط داخلی</a:t>
            </a:r>
            <a:endParaRPr lang="en-US" sz="1600" dirty="0"/>
          </a:p>
        </p:txBody>
      </p:sp>
      <p:sp>
        <p:nvSpPr>
          <p:cNvPr id="5" name="Rectangle 4"/>
          <p:cNvSpPr/>
          <p:nvPr/>
        </p:nvSpPr>
        <p:spPr>
          <a:xfrm>
            <a:off x="3428992" y="1142984"/>
            <a:ext cx="2286016" cy="338554"/>
          </a:xfrm>
          <a:prstGeom prst="rect">
            <a:avLst/>
          </a:prstGeom>
          <a:solidFill>
            <a:schemeClr val="bg1"/>
          </a:solidFill>
        </p:spPr>
        <p:txBody>
          <a:bodyPr wrap="square">
            <a:spAutoFit/>
          </a:bodyPr>
          <a:lstStyle/>
          <a:p>
            <a:pPr algn="ctr" rtl="1"/>
            <a:r>
              <a:rPr lang="fa-IR" sz="1600" dirty="0" smtClean="0"/>
              <a:t>متغیر های محیط خارجی</a:t>
            </a:r>
            <a:endParaRPr lang="en-US" sz="1600" dirty="0"/>
          </a:p>
        </p:txBody>
      </p:sp>
      <p:sp>
        <p:nvSpPr>
          <p:cNvPr id="6" name="Rounded Rectangle 5"/>
          <p:cNvSpPr/>
          <p:nvPr/>
        </p:nvSpPr>
        <p:spPr>
          <a:xfrm>
            <a:off x="3000364" y="2143116"/>
            <a:ext cx="3214710" cy="428628"/>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000" b="1" dirty="0" smtClean="0"/>
              <a:t>برنامه ریزی نیروی انسانی</a:t>
            </a:r>
            <a:endParaRPr lang="en-US" sz="2000" b="1" dirty="0"/>
          </a:p>
        </p:txBody>
      </p:sp>
      <p:sp>
        <p:nvSpPr>
          <p:cNvPr id="11" name="Rounded Rectangle 10"/>
          <p:cNvSpPr/>
          <p:nvPr/>
        </p:nvSpPr>
        <p:spPr>
          <a:xfrm>
            <a:off x="3000364" y="2786058"/>
            <a:ext cx="3214710" cy="42862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000" b="1" dirty="0" smtClean="0"/>
              <a:t>جایگزین های کارمندیابی</a:t>
            </a:r>
            <a:endParaRPr lang="en-US" sz="2000" b="1" dirty="0"/>
          </a:p>
        </p:txBody>
      </p:sp>
      <p:cxnSp>
        <p:nvCxnSpPr>
          <p:cNvPr id="13" name="Straight Arrow Connector 12"/>
          <p:cNvCxnSpPr>
            <a:stCxn id="6" idx="2"/>
            <a:endCxn id="11" idx="0"/>
          </p:cNvCxnSpPr>
          <p:nvPr/>
        </p:nvCxnSpPr>
        <p:spPr>
          <a:xfrm rot="5400000">
            <a:off x="4500562" y="2678901"/>
            <a:ext cx="214314" cy="1588"/>
          </a:xfrm>
          <a:prstGeom prst="straightConnector1">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3000364" y="3500438"/>
            <a:ext cx="3214710" cy="42862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000" b="1" dirty="0" smtClean="0"/>
              <a:t>کارمندیابی</a:t>
            </a:r>
            <a:endParaRPr lang="en-US" sz="2000" b="1" dirty="0"/>
          </a:p>
        </p:txBody>
      </p:sp>
      <p:cxnSp>
        <p:nvCxnSpPr>
          <p:cNvPr id="15" name="Straight Arrow Connector 14"/>
          <p:cNvCxnSpPr>
            <a:stCxn id="11" idx="2"/>
            <a:endCxn id="14" idx="0"/>
          </p:cNvCxnSpPr>
          <p:nvPr/>
        </p:nvCxnSpPr>
        <p:spPr>
          <a:xfrm rot="5400000">
            <a:off x="4464843" y="3357562"/>
            <a:ext cx="285752" cy="1588"/>
          </a:xfrm>
          <a:prstGeom prst="straightConnector1">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928662" y="4286256"/>
            <a:ext cx="2143140" cy="42862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b="1" dirty="0" smtClean="0"/>
              <a:t>منابع داخلی</a:t>
            </a:r>
            <a:endParaRPr lang="en-US" sz="2000" b="1" dirty="0"/>
          </a:p>
        </p:txBody>
      </p:sp>
      <p:sp>
        <p:nvSpPr>
          <p:cNvPr id="20" name="Rounded Rectangle 19"/>
          <p:cNvSpPr/>
          <p:nvPr/>
        </p:nvSpPr>
        <p:spPr>
          <a:xfrm>
            <a:off x="6072198" y="4286256"/>
            <a:ext cx="2143140" cy="428628"/>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000" b="1" dirty="0" smtClean="0"/>
              <a:t>منابع خارجی</a:t>
            </a:r>
            <a:endParaRPr lang="en-US" sz="2000" b="1" dirty="0"/>
          </a:p>
        </p:txBody>
      </p:sp>
      <p:cxnSp>
        <p:nvCxnSpPr>
          <p:cNvPr id="22" name="Shape 21"/>
          <p:cNvCxnSpPr>
            <a:stCxn id="14" idx="2"/>
            <a:endCxn id="19" idx="0"/>
          </p:cNvCxnSpPr>
          <p:nvPr/>
        </p:nvCxnSpPr>
        <p:spPr>
          <a:xfrm rot="5400000">
            <a:off x="3125381" y="2803918"/>
            <a:ext cx="357190" cy="2607487"/>
          </a:xfrm>
          <a:prstGeom prst="bentConnector3">
            <a:avLst>
              <a:gd name="adj1" fmla="val 50000"/>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4" name="Shape 21"/>
          <p:cNvCxnSpPr>
            <a:stCxn id="14" idx="2"/>
            <a:endCxn id="20" idx="0"/>
          </p:cNvCxnSpPr>
          <p:nvPr/>
        </p:nvCxnSpPr>
        <p:spPr>
          <a:xfrm rot="16200000" flipH="1">
            <a:off x="5697148" y="2839636"/>
            <a:ext cx="357190" cy="2536049"/>
          </a:xfrm>
          <a:prstGeom prst="bentConnector3">
            <a:avLst>
              <a:gd name="adj1" fmla="val 50000"/>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928662" y="5000636"/>
            <a:ext cx="2143140" cy="92869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000" b="1" dirty="0" smtClean="0"/>
              <a:t>روش های داخلی جذب نیرو</a:t>
            </a:r>
            <a:endParaRPr lang="en-US" sz="2000" b="1" dirty="0"/>
          </a:p>
        </p:txBody>
      </p:sp>
      <p:sp>
        <p:nvSpPr>
          <p:cNvPr id="28" name="Rounded Rectangle 27"/>
          <p:cNvSpPr/>
          <p:nvPr/>
        </p:nvSpPr>
        <p:spPr>
          <a:xfrm>
            <a:off x="6072198" y="5000636"/>
            <a:ext cx="2143140" cy="928694"/>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000" b="1" dirty="0" smtClean="0"/>
              <a:t>روش های خارجی جذب نیرو</a:t>
            </a:r>
            <a:endParaRPr lang="en-US" sz="2000" b="1" dirty="0"/>
          </a:p>
        </p:txBody>
      </p:sp>
      <p:sp>
        <p:nvSpPr>
          <p:cNvPr id="29" name="Rounded Rectangle 28"/>
          <p:cNvSpPr/>
          <p:nvPr/>
        </p:nvSpPr>
        <p:spPr>
          <a:xfrm>
            <a:off x="3571868" y="5857892"/>
            <a:ext cx="2143140" cy="428628"/>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000" b="1" dirty="0" smtClean="0"/>
              <a:t>افراد داوطلب شده</a:t>
            </a:r>
            <a:endParaRPr lang="en-US" sz="2000" b="1" dirty="0"/>
          </a:p>
        </p:txBody>
      </p:sp>
      <p:cxnSp>
        <p:nvCxnSpPr>
          <p:cNvPr id="30" name="Straight Arrow Connector 29"/>
          <p:cNvCxnSpPr>
            <a:stCxn id="19" idx="2"/>
            <a:endCxn id="27" idx="0"/>
          </p:cNvCxnSpPr>
          <p:nvPr/>
        </p:nvCxnSpPr>
        <p:spPr>
          <a:xfrm rot="5400000">
            <a:off x="1857356" y="4857760"/>
            <a:ext cx="285752" cy="1588"/>
          </a:xfrm>
          <a:prstGeom prst="straightConnector1">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0" idx="2"/>
            <a:endCxn id="28" idx="0"/>
          </p:cNvCxnSpPr>
          <p:nvPr/>
        </p:nvCxnSpPr>
        <p:spPr>
          <a:xfrm rot="5400000">
            <a:off x="7000892" y="4857760"/>
            <a:ext cx="285752" cy="1588"/>
          </a:xfrm>
          <a:prstGeom prst="straightConnector1">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6" name="Shape 21"/>
          <p:cNvCxnSpPr>
            <a:stCxn id="27" idx="2"/>
            <a:endCxn id="29" idx="1"/>
          </p:cNvCxnSpPr>
          <p:nvPr/>
        </p:nvCxnSpPr>
        <p:spPr>
          <a:xfrm rot="16200000" flipH="1">
            <a:off x="2714612" y="5214950"/>
            <a:ext cx="142876" cy="1571636"/>
          </a:xfrm>
          <a:prstGeom prst="bentConnector2">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9" name="Shape 21"/>
          <p:cNvCxnSpPr>
            <a:stCxn id="28" idx="2"/>
            <a:endCxn id="29" idx="3"/>
          </p:cNvCxnSpPr>
          <p:nvPr/>
        </p:nvCxnSpPr>
        <p:spPr>
          <a:xfrm rot="5400000">
            <a:off x="6357950" y="5286388"/>
            <a:ext cx="142876" cy="1428760"/>
          </a:xfrm>
          <a:prstGeom prst="bentConnector2">
            <a:avLst/>
          </a:prstGeom>
          <a:ln w="127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42" name="Rectangle 41"/>
          <p:cNvSpPr>
            <a:spLocks noChangeArrowheads="1"/>
          </p:cNvSpPr>
          <p:nvPr/>
        </p:nvSpPr>
        <p:spPr bwMode="auto">
          <a:xfrm>
            <a:off x="-32" y="529619"/>
            <a:ext cx="9074118" cy="684803"/>
          </a:xfrm>
          <a:prstGeom prst="rect">
            <a:avLst/>
          </a:prstGeom>
          <a:noFill/>
          <a:ln w="9525">
            <a:noFill/>
            <a:miter lim="800000"/>
            <a:headEnd/>
            <a:tailEnd/>
          </a:ln>
        </p:spPr>
        <p:txBody>
          <a:bodyPr wrap="square">
            <a:spAutoFit/>
          </a:bodyPr>
          <a:lstStyle/>
          <a:p>
            <a:pPr algn="r" rtl="1">
              <a:lnSpc>
                <a:spcPct val="150000"/>
              </a:lnSpc>
            </a:pPr>
            <a:r>
              <a:rPr lang="fa-IR" sz="2800" dirty="0" smtClean="0">
                <a:solidFill>
                  <a:srgbClr val="5D110F"/>
                </a:solidFill>
                <a:cs typeface="B Titr" pitchFamily="2" charset="-78"/>
              </a:rPr>
              <a:t>فرآیند کارمندیابی</a:t>
            </a:r>
            <a:endParaRPr lang="fa-IR" sz="2800" dirty="0">
              <a:solidFill>
                <a:srgbClr val="5D110F"/>
              </a:solidFill>
              <a:cs typeface="B Titr" pitchFamily="2" charset="-7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5720" y="1428736"/>
            <a:ext cx="8572560" cy="5143536"/>
          </a:xfrm>
          <a:prstGeom prst="roundRect">
            <a:avLst>
              <a:gd name="adj" fmla="val 5758"/>
            </a:avLst>
          </a:pr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ChangeArrowheads="1"/>
          </p:cNvSpPr>
          <p:nvPr/>
        </p:nvSpPr>
        <p:spPr bwMode="auto">
          <a:xfrm>
            <a:off x="-32" y="428604"/>
            <a:ext cx="9074118" cy="854080"/>
          </a:xfrm>
          <a:prstGeom prst="rect">
            <a:avLst/>
          </a:prstGeom>
          <a:noFill/>
          <a:ln w="9525">
            <a:noFill/>
            <a:miter lim="800000"/>
            <a:headEnd/>
            <a:tailEnd/>
          </a:ln>
        </p:spPr>
        <p:txBody>
          <a:bodyPr wrap="square">
            <a:spAutoFit/>
          </a:bodyPr>
          <a:lstStyle/>
          <a:p>
            <a:pPr algn="r" rtl="1">
              <a:lnSpc>
                <a:spcPct val="150000"/>
              </a:lnSpc>
            </a:pPr>
            <a:r>
              <a:rPr lang="fa-IR" sz="3600" dirty="0" smtClean="0">
                <a:solidFill>
                  <a:srgbClr val="5D110F"/>
                </a:solidFill>
                <a:cs typeface="B Titr" pitchFamily="2" charset="-78"/>
              </a:rPr>
              <a:t>منابع تأمین نیرو</a:t>
            </a:r>
            <a:endParaRPr lang="fa-IR" sz="3600" dirty="0">
              <a:solidFill>
                <a:srgbClr val="5D110F"/>
              </a:solidFill>
              <a:cs typeface="B Titr" pitchFamily="2" charset="-78"/>
            </a:endParaRPr>
          </a:p>
        </p:txBody>
      </p:sp>
      <p:graphicFrame>
        <p:nvGraphicFramePr>
          <p:cNvPr id="4" name="Diagram 3"/>
          <p:cNvGraphicFramePr/>
          <p:nvPr/>
        </p:nvGraphicFramePr>
        <p:xfrm>
          <a:off x="428596" y="1571612"/>
          <a:ext cx="8286808"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4214810" y="2928934"/>
            <a:ext cx="714380" cy="3286148"/>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800" dirty="0" smtClean="0">
                <a:solidFill>
                  <a:srgbClr val="C00000"/>
                </a:solidFill>
                <a:cs typeface="+mj-cs"/>
              </a:rPr>
              <a:t>داوطلبان کارکنان بالقوه</a:t>
            </a:r>
            <a:endParaRPr lang="en-US" sz="2800" dirty="0">
              <a:solidFill>
                <a:srgbClr val="C00000"/>
              </a:solidFill>
              <a:cs typeface="+mj-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2844" y="2503181"/>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9. </a:t>
            </a:r>
            <a:r>
              <a:rPr lang="fa-IR" sz="2000" b="1" dirty="0" smtClean="0"/>
              <a:t>مدیریت حفظ و نگهداری منابع انسانی</a:t>
            </a:r>
            <a:endParaRPr lang="en-US" sz="2000" b="1" dirty="0" smtClean="0"/>
          </a:p>
        </p:txBody>
      </p:sp>
      <p:sp>
        <p:nvSpPr>
          <p:cNvPr id="7" name="Rounded Rectangle 6"/>
          <p:cNvSpPr/>
          <p:nvPr/>
        </p:nvSpPr>
        <p:spPr>
          <a:xfrm>
            <a:off x="142844" y="3222848"/>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10. </a:t>
            </a:r>
            <a:r>
              <a:rPr lang="fa-IR" sz="2000" b="1" dirty="0" smtClean="0"/>
              <a:t>مدیریت فرهنگ سازمانی</a:t>
            </a:r>
            <a:endParaRPr lang="en-US" sz="2000" b="1" dirty="0" smtClean="0"/>
          </a:p>
        </p:txBody>
      </p:sp>
      <p:sp>
        <p:nvSpPr>
          <p:cNvPr id="10" name="Rounded Rectangle 9"/>
          <p:cNvSpPr/>
          <p:nvPr/>
        </p:nvSpPr>
        <p:spPr>
          <a:xfrm>
            <a:off x="142844" y="3929066"/>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11. </a:t>
            </a:r>
            <a:r>
              <a:rPr lang="fa-IR" sz="2000" b="1" dirty="0" smtClean="0"/>
              <a:t>سازمان های یادگیرنده</a:t>
            </a:r>
            <a:endParaRPr lang="en-US" sz="2000" b="1" dirty="0" smtClean="0"/>
          </a:p>
        </p:txBody>
      </p:sp>
      <p:sp>
        <p:nvSpPr>
          <p:cNvPr id="13" name="Rounded Rectangle 12"/>
          <p:cNvSpPr/>
          <p:nvPr/>
        </p:nvSpPr>
        <p:spPr>
          <a:xfrm>
            <a:off x="142844" y="4646325"/>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12. </a:t>
            </a:r>
            <a:r>
              <a:rPr lang="fa-IR" sz="2000" b="1" dirty="0" smtClean="0"/>
              <a:t>مدیریت دانش</a:t>
            </a:r>
            <a:endParaRPr lang="en-US" sz="2000" b="1" dirty="0" smtClean="0"/>
          </a:p>
        </p:txBody>
      </p:sp>
      <p:sp>
        <p:nvSpPr>
          <p:cNvPr id="16" name="Rounded Rectangle 15"/>
          <p:cNvSpPr/>
          <p:nvPr/>
        </p:nvSpPr>
        <p:spPr>
          <a:xfrm>
            <a:off x="142844" y="5357826"/>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13. </a:t>
            </a:r>
            <a:r>
              <a:rPr lang="fa-IR" sz="2000" b="1" dirty="0" smtClean="0"/>
              <a:t>مدیریت منابع انسانی بین المللی</a:t>
            </a:r>
            <a:endParaRPr lang="en-US" sz="2000" b="1" dirty="0" smtClean="0"/>
          </a:p>
        </p:txBody>
      </p:sp>
      <p:sp>
        <p:nvSpPr>
          <p:cNvPr id="19" name="Rounded Rectangle 18"/>
          <p:cNvSpPr/>
          <p:nvPr/>
        </p:nvSpPr>
        <p:spPr>
          <a:xfrm>
            <a:off x="142844" y="6072206"/>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14. </a:t>
            </a:r>
            <a:r>
              <a:rPr lang="fa-IR" sz="2000" b="1" dirty="0" smtClean="0"/>
              <a:t>استراتژی های منابع انسانی</a:t>
            </a:r>
            <a:endParaRPr lang="en-US" sz="2000" b="1" dirty="0" smtClean="0"/>
          </a:p>
        </p:txBody>
      </p:sp>
      <p:sp>
        <p:nvSpPr>
          <p:cNvPr id="21" name="Rounded Rectangle 20"/>
          <p:cNvSpPr/>
          <p:nvPr/>
        </p:nvSpPr>
        <p:spPr>
          <a:xfrm>
            <a:off x="142844" y="1000108"/>
            <a:ext cx="8858312" cy="642942"/>
          </a:xfrm>
          <a:prstGeom prst="roundRect">
            <a:avLst>
              <a:gd name="adj" fmla="val 10000"/>
            </a:avLst>
          </a:prstGeom>
          <a:ln/>
        </p:spPr>
        <p:style>
          <a:lnRef idx="2">
            <a:schemeClr val="accent1"/>
          </a:lnRef>
          <a:fillRef idx="1">
            <a:schemeClr val="lt1"/>
          </a:fillRef>
          <a:effectRef idx="0">
            <a:schemeClr val="accent1"/>
          </a:effectRef>
          <a:fontRef idx="minor">
            <a:schemeClr val="dk1"/>
          </a:fontRef>
        </p:style>
        <p:txBody>
          <a:bodyPr lIns="360000" tIns="0" bIns="0" anchor="ctr" anchorCtr="1">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0" hangingPunct="0">
              <a:defRPr/>
            </a:pPr>
            <a:r>
              <a:rPr lang="fa-IR" sz="2400" b="1" dirty="0" smtClean="0">
                <a:ln w="50800"/>
                <a:solidFill>
                  <a:srgbClr val="C00000"/>
                </a:solidFill>
                <a:latin typeface="Tahoma" pitchFamily="34" charset="0"/>
                <a:cs typeface="B Titr" pitchFamily="2" charset="-78"/>
              </a:rPr>
              <a:t>سرفصل مطالب </a:t>
            </a:r>
            <a:endParaRPr lang="en-US" sz="2400" b="1" dirty="0" smtClean="0">
              <a:ln w="50800"/>
              <a:solidFill>
                <a:srgbClr val="C00000"/>
              </a:solidFill>
              <a:latin typeface="Tahoma" pitchFamily="34" charset="0"/>
              <a:cs typeface="B Titr" pitchFamily="2" charset="-78"/>
            </a:endParaRPr>
          </a:p>
          <a:p>
            <a:pPr algn="ctr" eaLnBrk="0" hangingPunct="0">
              <a:defRPr/>
            </a:pPr>
            <a:r>
              <a:rPr lang="en-US" sz="1050" b="1" dirty="0" smtClean="0">
                <a:ln w="50800"/>
                <a:solidFill>
                  <a:srgbClr val="C00000"/>
                </a:solidFill>
                <a:latin typeface="Tahoma" pitchFamily="34" charset="0"/>
                <a:cs typeface="B Titr" pitchFamily="2" charset="-78"/>
              </a:rPr>
              <a:t>Content </a:t>
            </a:r>
            <a:r>
              <a:rPr lang="fa-IR" sz="1050" b="1" dirty="0" smtClean="0">
                <a:ln w="50800"/>
                <a:solidFill>
                  <a:srgbClr val="C00000"/>
                </a:solidFill>
                <a:latin typeface="Tahoma" pitchFamily="34" charset="0"/>
                <a:cs typeface="B Titr" pitchFamily="2" charset="-78"/>
              </a:rPr>
              <a:t> /</a:t>
            </a:r>
            <a:r>
              <a:rPr lang="en-US" sz="1050" b="1" dirty="0" smtClean="0">
                <a:ln w="50800"/>
                <a:solidFill>
                  <a:srgbClr val="C00000"/>
                </a:solidFill>
                <a:latin typeface="Tahoma" pitchFamily="34" charset="0"/>
                <a:cs typeface="B Titr" pitchFamily="2" charset="-78"/>
              </a:rPr>
              <a:t>outline</a:t>
            </a:r>
          </a:p>
        </p:txBody>
      </p:sp>
      <p:sp>
        <p:nvSpPr>
          <p:cNvPr id="22" name="Right Arrow 21"/>
          <p:cNvSpPr/>
          <p:nvPr/>
        </p:nvSpPr>
        <p:spPr>
          <a:xfrm rot="5400000">
            <a:off x="4802506" y="228966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24" name="Rounded Rectangle 23"/>
          <p:cNvSpPr/>
          <p:nvPr/>
        </p:nvSpPr>
        <p:spPr>
          <a:xfrm>
            <a:off x="4806057" y="2503181"/>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2. </a:t>
            </a:r>
            <a:r>
              <a:rPr lang="fa-IR" sz="2000" b="1" dirty="0" smtClean="0"/>
              <a:t>مدل های مدیریت منابع انسانی</a:t>
            </a:r>
            <a:endParaRPr lang="en-US" sz="2000" b="1" dirty="0" smtClean="0"/>
          </a:p>
        </p:txBody>
      </p:sp>
      <p:sp>
        <p:nvSpPr>
          <p:cNvPr id="26" name="Right Arrow 25"/>
          <p:cNvSpPr/>
          <p:nvPr/>
        </p:nvSpPr>
        <p:spPr>
          <a:xfrm rot="5400000">
            <a:off x="4802506" y="300404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28" name="Rounded Rectangle 27"/>
          <p:cNvSpPr/>
          <p:nvPr/>
        </p:nvSpPr>
        <p:spPr>
          <a:xfrm>
            <a:off x="4806057" y="3222848"/>
            <a:ext cx="4195099" cy="500066"/>
          </a:xfrm>
          <a:prstGeom prst="roundRect">
            <a:avLst>
              <a:gd name="adj" fmla="val 10000"/>
            </a:avLst>
          </a:prstGeom>
          <a:ln/>
        </p:spPr>
        <p:style>
          <a:lnRef idx="1">
            <a:schemeClr val="accent3"/>
          </a:lnRef>
          <a:fillRef idx="2">
            <a:schemeClr val="accent3"/>
          </a:fillRef>
          <a:effectRef idx="1">
            <a:schemeClr val="accent3"/>
          </a:effectRef>
          <a:fontRef idx="minor">
            <a:schemeClr val="dk1"/>
          </a:fontRef>
        </p:style>
        <p:txBody>
          <a:bodyPr/>
          <a:lstStyle/>
          <a:p>
            <a:pPr algn="justLow" rtl="1">
              <a:lnSpc>
                <a:spcPct val="120000"/>
              </a:lnSpc>
            </a:pPr>
            <a:r>
              <a:rPr lang="fa-IR" sz="2000" b="1" dirty="0" smtClean="0">
                <a:solidFill>
                  <a:srgbClr val="C00000"/>
                </a:solidFill>
              </a:rPr>
              <a:t>3. </a:t>
            </a:r>
            <a:r>
              <a:rPr lang="fa-IR" sz="2000" b="1" dirty="0" smtClean="0"/>
              <a:t>مدیریت تأمین منابع انسانی</a:t>
            </a:r>
            <a:endParaRPr lang="en-US" sz="2000" b="1" dirty="0" smtClean="0"/>
          </a:p>
        </p:txBody>
      </p:sp>
      <p:sp>
        <p:nvSpPr>
          <p:cNvPr id="30" name="Right Arrow 29"/>
          <p:cNvSpPr/>
          <p:nvPr/>
        </p:nvSpPr>
        <p:spPr>
          <a:xfrm rot="5400000">
            <a:off x="4802506" y="3723712"/>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32" name="Rounded Rectangle 31"/>
          <p:cNvSpPr/>
          <p:nvPr/>
        </p:nvSpPr>
        <p:spPr>
          <a:xfrm>
            <a:off x="4806057" y="3929066"/>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4.</a:t>
            </a:r>
            <a:r>
              <a:rPr lang="fa-IR" sz="2000" b="1" dirty="0" smtClean="0"/>
              <a:t> مدیریت بکارگیری منابع انسانی</a:t>
            </a:r>
            <a:endParaRPr lang="en-US" sz="2000" b="1" dirty="0" smtClean="0"/>
          </a:p>
        </p:txBody>
      </p:sp>
      <p:sp>
        <p:nvSpPr>
          <p:cNvPr id="34" name="Right Arrow 33"/>
          <p:cNvSpPr/>
          <p:nvPr/>
        </p:nvSpPr>
        <p:spPr>
          <a:xfrm rot="5400000">
            <a:off x="4802506" y="4429930"/>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36" name="Rounded Rectangle 35"/>
          <p:cNvSpPr/>
          <p:nvPr/>
        </p:nvSpPr>
        <p:spPr>
          <a:xfrm>
            <a:off x="4806057" y="4646325"/>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5. </a:t>
            </a:r>
            <a:r>
              <a:rPr lang="fa-IR" sz="2000" b="1" dirty="0" smtClean="0"/>
              <a:t>آموزش و توسعه منابع انسانی</a:t>
            </a:r>
            <a:endParaRPr lang="en-US" sz="2000" b="1" dirty="0" smtClean="0"/>
          </a:p>
        </p:txBody>
      </p:sp>
      <p:sp>
        <p:nvSpPr>
          <p:cNvPr id="38" name="Right Arrow 37"/>
          <p:cNvSpPr/>
          <p:nvPr/>
        </p:nvSpPr>
        <p:spPr>
          <a:xfrm rot="5400000">
            <a:off x="4802503" y="5147182"/>
            <a:ext cx="123018"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0" name="Rounded Rectangle 39"/>
          <p:cNvSpPr/>
          <p:nvPr/>
        </p:nvSpPr>
        <p:spPr>
          <a:xfrm>
            <a:off x="4806057" y="5357826"/>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6. </a:t>
            </a:r>
            <a:r>
              <a:rPr lang="fa-IR" sz="2000" b="1" dirty="0" smtClean="0"/>
              <a:t>توانمند سازی منابع انسانی</a:t>
            </a:r>
            <a:endParaRPr lang="en-US" sz="2000" b="1" dirty="0" smtClean="0"/>
          </a:p>
        </p:txBody>
      </p:sp>
      <p:sp>
        <p:nvSpPr>
          <p:cNvPr id="42" name="Right Arrow 41"/>
          <p:cNvSpPr/>
          <p:nvPr/>
        </p:nvSpPr>
        <p:spPr>
          <a:xfrm rot="5400000">
            <a:off x="4802506" y="5858690"/>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4" name="Rounded Rectangle 43"/>
          <p:cNvSpPr/>
          <p:nvPr/>
        </p:nvSpPr>
        <p:spPr>
          <a:xfrm>
            <a:off x="4806057" y="6072206"/>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7.</a:t>
            </a:r>
            <a:r>
              <a:rPr lang="fa-IR" sz="2000" b="1" dirty="0" smtClean="0"/>
              <a:t> مدیریت عملکرد و ارزیابی کارکنان</a:t>
            </a:r>
            <a:r>
              <a:rPr lang="fa-IR" sz="2000" b="1" dirty="0" smtClean="0">
                <a:solidFill>
                  <a:srgbClr val="C00000"/>
                </a:solidFill>
              </a:rPr>
              <a:t> </a:t>
            </a:r>
            <a:endParaRPr lang="en-US" sz="2000" b="1" dirty="0" smtClean="0"/>
          </a:p>
        </p:txBody>
      </p:sp>
      <p:sp>
        <p:nvSpPr>
          <p:cNvPr id="46" name="Right Arrow 45"/>
          <p:cNvSpPr/>
          <p:nvPr/>
        </p:nvSpPr>
        <p:spPr>
          <a:xfrm rot="5400000">
            <a:off x="4231002" y="2998760"/>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7" name="Right Arrow 46"/>
          <p:cNvSpPr/>
          <p:nvPr/>
        </p:nvSpPr>
        <p:spPr>
          <a:xfrm rot="5400000">
            <a:off x="4231002" y="3718427"/>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8" name="Right Arrow 47"/>
          <p:cNvSpPr/>
          <p:nvPr/>
        </p:nvSpPr>
        <p:spPr>
          <a:xfrm rot="5400000">
            <a:off x="4231002" y="442464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9" name="Right Arrow 48"/>
          <p:cNvSpPr/>
          <p:nvPr/>
        </p:nvSpPr>
        <p:spPr>
          <a:xfrm rot="5400000">
            <a:off x="4230999" y="5141897"/>
            <a:ext cx="123018"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50" name="Right Arrow 49"/>
          <p:cNvSpPr/>
          <p:nvPr/>
        </p:nvSpPr>
        <p:spPr>
          <a:xfrm rot="5400000">
            <a:off x="4231002" y="585340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51" name="Right Arrow 50"/>
          <p:cNvSpPr/>
          <p:nvPr/>
        </p:nvSpPr>
        <p:spPr>
          <a:xfrm rot="5400000">
            <a:off x="4802506" y="6576594"/>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52" name="Rectangle 3"/>
          <p:cNvSpPr>
            <a:spLocks noChangeArrowheads="1"/>
          </p:cNvSpPr>
          <p:nvPr/>
        </p:nvSpPr>
        <p:spPr bwMode="auto">
          <a:xfrm>
            <a:off x="-32" y="642918"/>
            <a:ext cx="9144000" cy="642918"/>
          </a:xfrm>
          <a:prstGeom prst="rect">
            <a:avLst/>
          </a:prstGeom>
          <a:noFill/>
          <a:ln w="12700">
            <a:noFill/>
            <a:miter lim="800000"/>
            <a:headEnd/>
            <a:tailEnd/>
          </a:ln>
          <a:effectLst>
            <a:outerShdw dist="28398" dir="20006097" algn="ctr" rotWithShape="0">
              <a:schemeClr val="bg2"/>
            </a:outerShdw>
          </a:effectLst>
        </p:spPr>
        <p:txBody>
          <a:bodyPr wrap="none" lIns="92075" tIns="46038" rIns="92075" bIns="46038" anchor="ctr">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defRPr/>
            </a:pPr>
            <a:endParaRPr lang="en-US" sz="1050" b="1" dirty="0" smtClean="0">
              <a:ln w="50800"/>
              <a:solidFill>
                <a:schemeClr val="bg1">
                  <a:shade val="50000"/>
                </a:schemeClr>
              </a:solidFill>
              <a:latin typeface="Tahoma" pitchFamily="34" charset="0"/>
              <a:cs typeface="B Titr" pitchFamily="2" charset="-78"/>
            </a:endParaRPr>
          </a:p>
        </p:txBody>
      </p:sp>
      <p:sp>
        <p:nvSpPr>
          <p:cNvPr id="54" name="Rounded Rectangle 53"/>
          <p:cNvSpPr/>
          <p:nvPr/>
        </p:nvSpPr>
        <p:spPr>
          <a:xfrm>
            <a:off x="142844" y="1785925"/>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8. </a:t>
            </a:r>
            <a:r>
              <a:rPr lang="fa-IR" sz="2000" b="1" dirty="0" smtClean="0"/>
              <a:t>مدیریت دستمزد و جبران خدمات</a:t>
            </a:r>
            <a:endParaRPr lang="en-US" sz="2000" b="1" dirty="0" smtClean="0"/>
          </a:p>
        </p:txBody>
      </p:sp>
      <p:sp>
        <p:nvSpPr>
          <p:cNvPr id="57" name="Rounded Rectangle 56"/>
          <p:cNvSpPr/>
          <p:nvPr/>
        </p:nvSpPr>
        <p:spPr>
          <a:xfrm>
            <a:off x="4806057" y="1785925"/>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 </a:t>
            </a:r>
            <a:r>
              <a:rPr lang="fa-IR" sz="2000" b="1" dirty="0" smtClean="0"/>
              <a:t>ماهیت مدیریت منابع انسانی</a:t>
            </a:r>
            <a:endParaRPr lang="en-US" sz="2000" b="1" dirty="0"/>
          </a:p>
        </p:txBody>
      </p:sp>
      <p:sp>
        <p:nvSpPr>
          <p:cNvPr id="59" name="Right Arrow 58"/>
          <p:cNvSpPr/>
          <p:nvPr/>
        </p:nvSpPr>
        <p:spPr>
          <a:xfrm rot="5400000">
            <a:off x="4231001" y="228966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1280949"/>
          <a:ext cx="8858312" cy="5434199"/>
        </p:xfrm>
        <a:graphic>
          <a:graphicData uri="http://schemas.openxmlformats.org/drawingml/2006/table">
            <a:tbl>
              <a:tblPr rtl="1" firstRow="1" bandRow="1">
                <a:tableStyleId>{D7AC3CCA-C797-4891-BE02-D94E43425B78}</a:tableStyleId>
              </a:tblPr>
              <a:tblGrid>
                <a:gridCol w="1266878"/>
                <a:gridCol w="3833786"/>
                <a:gridCol w="3757648"/>
              </a:tblGrid>
              <a:tr h="578232">
                <a:tc>
                  <a:txBody>
                    <a:bodyPr/>
                    <a:lstStyle/>
                    <a:p>
                      <a:pPr algn="ctr" rtl="0"/>
                      <a:r>
                        <a:rPr lang="fa-IR" sz="2400" dirty="0" smtClean="0">
                          <a:solidFill>
                            <a:srgbClr val="C00000"/>
                          </a:solidFill>
                          <a:cs typeface="B Titr" pitchFamily="2" charset="-78"/>
                        </a:rPr>
                        <a:t>آثار منابع</a:t>
                      </a:r>
                    </a:p>
                  </a:txBody>
                  <a:tcPr anchor="ctr">
                    <a:solidFill>
                      <a:srgbClr val="5600B4">
                        <a:alpha val="9000"/>
                      </a:srgbClr>
                    </a:solidFill>
                  </a:tcPr>
                </a:tc>
                <a:tc>
                  <a:txBody>
                    <a:bodyPr/>
                    <a:lstStyle/>
                    <a:p>
                      <a:pPr algn="ctr" rtl="0"/>
                      <a:r>
                        <a:rPr lang="fa-IR" sz="3200" b="1" dirty="0" smtClean="0">
                          <a:solidFill>
                            <a:srgbClr val="C00000"/>
                          </a:solidFill>
                          <a:cs typeface="B Titr" pitchFamily="2" charset="-78"/>
                        </a:rPr>
                        <a:t>مزایا</a:t>
                      </a:r>
                    </a:p>
                  </a:txBody>
                  <a:tcPr anchor="ctr">
                    <a:solidFill>
                      <a:srgbClr val="5600B4">
                        <a:alpha val="9000"/>
                      </a:srgbClr>
                    </a:solidFill>
                  </a:tcPr>
                </a:tc>
                <a:tc>
                  <a:txBody>
                    <a:bodyPr/>
                    <a:lstStyle/>
                    <a:p>
                      <a:pPr algn="ctr" rtl="0"/>
                      <a:r>
                        <a:rPr lang="fa-IR" sz="3200" b="1" dirty="0" smtClean="0">
                          <a:solidFill>
                            <a:srgbClr val="C00000"/>
                          </a:solidFill>
                          <a:cs typeface="B Titr" pitchFamily="2" charset="-78"/>
                        </a:rPr>
                        <a:t>معایب</a:t>
                      </a:r>
                    </a:p>
                  </a:txBody>
                  <a:tcPr anchor="ctr">
                    <a:solidFill>
                      <a:srgbClr val="5600B4">
                        <a:alpha val="9000"/>
                      </a:srgbClr>
                    </a:solidFill>
                  </a:tcPr>
                </a:tc>
              </a:tr>
              <a:tr h="2233799">
                <a:tc>
                  <a:txBody>
                    <a:bodyPr/>
                    <a:lstStyle/>
                    <a:p>
                      <a:pPr algn="ctr" rtl="0"/>
                      <a:r>
                        <a:rPr lang="fa-IR" sz="2800" dirty="0" smtClean="0">
                          <a:solidFill>
                            <a:srgbClr val="C00000"/>
                          </a:solidFill>
                          <a:cs typeface="B Titr" pitchFamily="2" charset="-78"/>
                        </a:rPr>
                        <a:t>داخلی</a:t>
                      </a:r>
                    </a:p>
                  </a:txBody>
                  <a:tcPr anchor="ctr">
                    <a:solidFill>
                      <a:srgbClr val="5600B4">
                        <a:alpha val="9000"/>
                      </a:srgbClr>
                    </a:solidFill>
                  </a:tcPr>
                </a:tc>
                <a:tc>
                  <a:txBody>
                    <a:bodyPr/>
                    <a:lstStyle/>
                    <a:p>
                      <a:pPr algn="justLow" rtl="1">
                        <a:lnSpc>
                          <a:spcPct val="100000"/>
                        </a:lnSpc>
                        <a:spcBef>
                          <a:spcPts val="600"/>
                        </a:spcBef>
                        <a:spcAft>
                          <a:spcPts val="600"/>
                        </a:spcAft>
                      </a:pPr>
                      <a:r>
                        <a:rPr lang="fa-IR" sz="1800" b="0" dirty="0" smtClean="0">
                          <a:solidFill>
                            <a:schemeClr val="tx1"/>
                          </a:solidFill>
                          <a:cs typeface="+mn-cs"/>
                        </a:rPr>
                        <a:t>1. حفظ روحیه</a:t>
                      </a:r>
                      <a:r>
                        <a:rPr lang="fa-IR" sz="1800" b="0" baseline="0" dirty="0" smtClean="0">
                          <a:solidFill>
                            <a:schemeClr val="tx1"/>
                          </a:solidFill>
                          <a:cs typeface="+mn-cs"/>
                        </a:rPr>
                        <a:t> کارکنان</a:t>
                      </a:r>
                    </a:p>
                    <a:p>
                      <a:pPr algn="justLow" rtl="1">
                        <a:lnSpc>
                          <a:spcPct val="100000"/>
                        </a:lnSpc>
                        <a:spcBef>
                          <a:spcPts val="600"/>
                        </a:spcBef>
                        <a:spcAft>
                          <a:spcPts val="600"/>
                        </a:spcAft>
                      </a:pPr>
                      <a:r>
                        <a:rPr lang="fa-IR" sz="1800" b="0" dirty="0" smtClean="0">
                          <a:solidFill>
                            <a:schemeClr val="tx1"/>
                          </a:solidFill>
                          <a:cs typeface="+mn-cs"/>
                        </a:rPr>
                        <a:t>2. تشخیص بهتر توانایی ها</a:t>
                      </a:r>
                    </a:p>
                    <a:p>
                      <a:pPr algn="justLow" rtl="1">
                        <a:lnSpc>
                          <a:spcPct val="100000"/>
                        </a:lnSpc>
                        <a:spcBef>
                          <a:spcPts val="600"/>
                        </a:spcBef>
                        <a:spcAft>
                          <a:spcPts val="600"/>
                        </a:spcAft>
                      </a:pPr>
                      <a:r>
                        <a:rPr lang="fa-IR" sz="1800" b="0" dirty="0" smtClean="0">
                          <a:solidFill>
                            <a:schemeClr val="tx1"/>
                          </a:solidFill>
                          <a:cs typeface="+mn-cs"/>
                        </a:rPr>
                        <a:t>3.</a:t>
                      </a:r>
                      <a:r>
                        <a:rPr lang="fa-IR" sz="1800" b="0" baseline="0" dirty="0" smtClean="0">
                          <a:solidFill>
                            <a:schemeClr val="tx1"/>
                          </a:solidFill>
                          <a:cs typeface="+mn-cs"/>
                        </a:rPr>
                        <a:t> هزینه کمتر برای برخی مشاغل</a:t>
                      </a:r>
                    </a:p>
                    <a:p>
                      <a:pPr algn="justLow" rtl="1">
                        <a:lnSpc>
                          <a:spcPct val="100000"/>
                        </a:lnSpc>
                        <a:spcBef>
                          <a:spcPts val="600"/>
                        </a:spcBef>
                        <a:spcAft>
                          <a:spcPts val="600"/>
                        </a:spcAft>
                      </a:pPr>
                      <a:r>
                        <a:rPr lang="fa-IR" sz="1800" b="0" baseline="0" dirty="0" smtClean="0">
                          <a:solidFill>
                            <a:schemeClr val="tx1"/>
                          </a:solidFill>
                          <a:cs typeface="+mn-cs"/>
                        </a:rPr>
                        <a:t>4. انگیزاننده برای عملکرد خوب</a:t>
                      </a:r>
                    </a:p>
                    <a:p>
                      <a:pPr algn="justLow" rtl="1">
                        <a:lnSpc>
                          <a:spcPct val="100000"/>
                        </a:lnSpc>
                        <a:spcBef>
                          <a:spcPts val="600"/>
                        </a:spcBef>
                        <a:spcAft>
                          <a:spcPts val="600"/>
                        </a:spcAft>
                      </a:pPr>
                      <a:r>
                        <a:rPr lang="fa-IR" sz="1800" b="0" baseline="0" dirty="0" smtClean="0">
                          <a:solidFill>
                            <a:schemeClr val="tx1"/>
                          </a:solidFill>
                          <a:cs typeface="+mn-cs"/>
                        </a:rPr>
                        <a:t>5.به کارگماری فقط از سطوح داخلی سازمان</a:t>
                      </a:r>
                      <a:endParaRPr lang="fa-IR" sz="1800" b="0" dirty="0" smtClean="0">
                        <a:solidFill>
                          <a:schemeClr val="tx1"/>
                        </a:solidFill>
                        <a:cs typeface="+mn-cs"/>
                      </a:endParaRPr>
                    </a:p>
                  </a:txBody>
                  <a:tcPr anchor="ctr">
                    <a:solidFill>
                      <a:schemeClr val="accent4">
                        <a:lumMod val="75000"/>
                        <a:alpha val="9000"/>
                      </a:schemeClr>
                    </a:solidFill>
                  </a:tcPr>
                </a:tc>
                <a:tc>
                  <a:txBody>
                    <a:bodyPr/>
                    <a:lstStyle/>
                    <a:p>
                      <a:pPr algn="justLow" rtl="1">
                        <a:lnSpc>
                          <a:spcPct val="100000"/>
                        </a:lnSpc>
                        <a:spcBef>
                          <a:spcPts val="600"/>
                        </a:spcBef>
                        <a:spcAft>
                          <a:spcPts val="600"/>
                        </a:spcAft>
                      </a:pPr>
                      <a:r>
                        <a:rPr lang="fa-IR" sz="1800" b="0" dirty="0" smtClean="0">
                          <a:solidFill>
                            <a:schemeClr val="tx1"/>
                          </a:solidFill>
                          <a:cs typeface="+mn-cs"/>
                        </a:rPr>
                        <a:t>1. فکر تازه به درون</a:t>
                      </a:r>
                      <a:r>
                        <a:rPr lang="fa-IR" sz="1800" b="0" baseline="0" dirty="0" smtClean="0">
                          <a:solidFill>
                            <a:schemeClr val="tx1"/>
                          </a:solidFill>
                          <a:cs typeface="+mn-cs"/>
                        </a:rPr>
                        <a:t> سازمان جاری نمی شود .</a:t>
                      </a:r>
                    </a:p>
                    <a:p>
                      <a:pPr algn="justLow" rtl="1">
                        <a:lnSpc>
                          <a:spcPct val="100000"/>
                        </a:lnSpc>
                        <a:spcBef>
                          <a:spcPts val="600"/>
                        </a:spcBef>
                        <a:spcAft>
                          <a:spcPts val="600"/>
                        </a:spcAft>
                      </a:pPr>
                      <a:r>
                        <a:rPr lang="fa-IR" sz="1800" b="0" dirty="0" smtClean="0">
                          <a:solidFill>
                            <a:schemeClr val="tx1"/>
                          </a:solidFill>
                          <a:cs typeface="+mn-cs"/>
                        </a:rPr>
                        <a:t>2. هزینه آموزشی بالاست. </a:t>
                      </a:r>
                    </a:p>
                    <a:p>
                      <a:pPr algn="justLow" rtl="1">
                        <a:lnSpc>
                          <a:spcPct val="100000"/>
                        </a:lnSpc>
                        <a:spcBef>
                          <a:spcPts val="600"/>
                        </a:spcBef>
                        <a:spcAft>
                          <a:spcPts val="600"/>
                        </a:spcAft>
                      </a:pPr>
                      <a:r>
                        <a:rPr lang="fa-IR" sz="1800" b="0" dirty="0" smtClean="0">
                          <a:solidFill>
                            <a:schemeClr val="tx1"/>
                          </a:solidFill>
                          <a:cs typeface="+mn-cs"/>
                        </a:rPr>
                        <a:t>3. افراد تحت</a:t>
                      </a:r>
                      <a:r>
                        <a:rPr lang="fa-IR" sz="1800" b="0" baseline="0" dirty="0" smtClean="0">
                          <a:solidFill>
                            <a:schemeClr val="tx1"/>
                          </a:solidFill>
                          <a:cs typeface="+mn-cs"/>
                        </a:rPr>
                        <a:t> تأثیر گروه های صنفی و سیاسی عمل می کنند .</a:t>
                      </a:r>
                    </a:p>
                    <a:p>
                      <a:pPr algn="justLow" rtl="1">
                        <a:lnSpc>
                          <a:spcPct val="100000"/>
                        </a:lnSpc>
                        <a:spcBef>
                          <a:spcPts val="600"/>
                        </a:spcBef>
                        <a:spcAft>
                          <a:spcPts val="600"/>
                        </a:spcAft>
                      </a:pPr>
                      <a:r>
                        <a:rPr lang="fa-IR" sz="1800" b="0" baseline="0" dirty="0" smtClean="0">
                          <a:solidFill>
                            <a:schemeClr val="tx1"/>
                          </a:solidFill>
                          <a:cs typeface="+mn-cs"/>
                        </a:rPr>
                        <a:t>نیاز شدید به ارائه برنامه های بهبود مدیریت.</a:t>
                      </a:r>
                      <a:endParaRPr lang="fa-IR" sz="1800" b="0" dirty="0" smtClean="0">
                        <a:solidFill>
                          <a:schemeClr val="tx1"/>
                        </a:solidFill>
                        <a:cs typeface="+mn-cs"/>
                      </a:endParaRPr>
                    </a:p>
                  </a:txBody>
                  <a:tcPr anchor="ctr">
                    <a:solidFill>
                      <a:schemeClr val="accent4">
                        <a:lumMod val="75000"/>
                        <a:alpha val="9000"/>
                      </a:schemeClr>
                    </a:solidFill>
                  </a:tcPr>
                </a:tc>
              </a:tr>
              <a:tr h="2617257">
                <a:tc>
                  <a:txBody>
                    <a:bodyPr/>
                    <a:lstStyle/>
                    <a:p>
                      <a:pPr algn="ctr" rtl="0"/>
                      <a:r>
                        <a:rPr lang="fa-IR" sz="2800" b="1" dirty="0" smtClean="0">
                          <a:solidFill>
                            <a:srgbClr val="C00000"/>
                          </a:solidFill>
                          <a:cs typeface="B Titr" pitchFamily="2" charset="-78"/>
                        </a:rPr>
                        <a:t>خارجی</a:t>
                      </a:r>
                      <a:endParaRPr lang="fa-IR" sz="100" dirty="0" smtClean="0">
                        <a:solidFill>
                          <a:srgbClr val="C00000"/>
                        </a:solidFill>
                        <a:cs typeface="B Titr" pitchFamily="2" charset="-78"/>
                      </a:endParaRPr>
                    </a:p>
                  </a:txBody>
                  <a:tcPr anchor="ctr">
                    <a:solidFill>
                      <a:srgbClr val="5600B4">
                        <a:alpha val="9000"/>
                      </a:srgbClr>
                    </a:solidFill>
                  </a:tcPr>
                </a:tc>
                <a:tc>
                  <a:txBody>
                    <a:bodyPr/>
                    <a:lstStyle/>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dirty="0" smtClean="0">
                          <a:solidFill>
                            <a:schemeClr val="tx1"/>
                          </a:solidFill>
                          <a:cs typeface="+mn-cs"/>
                        </a:rPr>
                        <a:t>1. فکر و خون تازه در سازمان جاری می</a:t>
                      </a:r>
                      <a:r>
                        <a:rPr lang="fa-IR" sz="1800" b="0" baseline="0" dirty="0" smtClean="0">
                          <a:solidFill>
                            <a:schemeClr val="tx1"/>
                          </a:solidFill>
                          <a:cs typeface="+mn-cs"/>
                        </a:rPr>
                        <a:t> شود .</a:t>
                      </a:r>
                    </a:p>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dirty="0" smtClean="0">
                          <a:solidFill>
                            <a:schemeClr val="tx1"/>
                          </a:solidFill>
                          <a:cs typeface="+mn-cs"/>
                        </a:rPr>
                        <a:t>2. هزینه آموزشی</a:t>
                      </a:r>
                      <a:r>
                        <a:rPr lang="fa-IR" sz="1800" b="0" baseline="0" dirty="0" smtClean="0">
                          <a:solidFill>
                            <a:schemeClr val="tx1"/>
                          </a:solidFill>
                          <a:cs typeface="+mn-cs"/>
                        </a:rPr>
                        <a:t> نیروهای حرفه ای ارزان تر است .</a:t>
                      </a:r>
                    </a:p>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baseline="0" dirty="0" smtClean="0">
                          <a:solidFill>
                            <a:schemeClr val="tx1"/>
                          </a:solidFill>
                          <a:cs typeface="+mn-cs"/>
                        </a:rPr>
                        <a:t>3. گروه های حمایتی از قبل در سازمان وجود ندارند. </a:t>
                      </a:r>
                    </a:p>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baseline="0" dirty="0" smtClean="0">
                          <a:solidFill>
                            <a:schemeClr val="tx1"/>
                          </a:solidFill>
                          <a:cs typeface="+mn-cs"/>
                        </a:rPr>
                        <a:t>4. ممکن است اسرار رقبا به درون سازمان بیاید و موجب دیدگاه تازه شود .</a:t>
                      </a:r>
                    </a:p>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baseline="0" dirty="0" smtClean="0">
                          <a:solidFill>
                            <a:schemeClr val="tx1"/>
                          </a:solidFill>
                          <a:cs typeface="+mn-cs"/>
                        </a:rPr>
                        <a:t>به افراد در بهره گیری از فرصت های استخدامی برابر کمک می کند .</a:t>
                      </a:r>
                    </a:p>
                  </a:txBody>
                  <a:tcPr anchor="ctr">
                    <a:solidFill>
                      <a:schemeClr val="accent4">
                        <a:lumMod val="75000"/>
                        <a:alpha val="9000"/>
                      </a:schemeClr>
                    </a:solidFill>
                  </a:tcPr>
                </a:tc>
                <a:tc>
                  <a:txBody>
                    <a:bodyPr/>
                    <a:lstStyle/>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dirty="0" smtClean="0">
                          <a:solidFill>
                            <a:schemeClr val="tx1"/>
                          </a:solidFill>
                          <a:cs typeface="+mn-cs"/>
                        </a:rPr>
                        <a:t>1. ممکن است فرد انتخاب شده متناسب با خواسته شغلی نباشد .</a:t>
                      </a:r>
                      <a:r>
                        <a:rPr lang="fa-IR" sz="1800" b="0" baseline="0" dirty="0" smtClean="0">
                          <a:solidFill>
                            <a:schemeClr val="tx1"/>
                          </a:solidFill>
                          <a:cs typeface="+mn-cs"/>
                        </a:rPr>
                        <a:t> </a:t>
                      </a:r>
                    </a:p>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dirty="0" smtClean="0">
                          <a:solidFill>
                            <a:schemeClr val="tx1"/>
                          </a:solidFill>
                          <a:cs typeface="+mn-cs"/>
                        </a:rPr>
                        <a:t>2.</a:t>
                      </a:r>
                      <a:r>
                        <a:rPr lang="fa-IR" sz="1800" b="0" baseline="0" dirty="0" smtClean="0">
                          <a:solidFill>
                            <a:schemeClr val="tx1"/>
                          </a:solidFill>
                          <a:cs typeface="+mn-cs"/>
                        </a:rPr>
                        <a:t> ممکن است روحیه کارکنان موجود را تضعیف کند .</a:t>
                      </a:r>
                    </a:p>
                    <a:p>
                      <a:pPr marL="0" marR="0" indent="0" algn="justLow" defTabSz="914400" rtl="1" eaLnBrk="1" fontAlgn="auto" latinLnBrk="0" hangingPunct="1">
                        <a:lnSpc>
                          <a:spcPct val="100000"/>
                        </a:lnSpc>
                        <a:spcBef>
                          <a:spcPts val="600"/>
                        </a:spcBef>
                        <a:spcAft>
                          <a:spcPts val="600"/>
                        </a:spcAft>
                        <a:buClrTx/>
                        <a:buSzTx/>
                        <a:buFontTx/>
                        <a:buNone/>
                        <a:tabLst/>
                        <a:defRPr/>
                      </a:pPr>
                      <a:r>
                        <a:rPr lang="fa-IR" sz="1800" b="0" baseline="0" dirty="0" smtClean="0">
                          <a:solidFill>
                            <a:schemeClr val="tx1"/>
                          </a:solidFill>
                          <a:cs typeface="+mn-cs"/>
                        </a:rPr>
                        <a:t>3. هزینه انتخاب و استخدام افزایش می یابد .</a:t>
                      </a:r>
                      <a:endParaRPr lang="fa-IR" sz="1800" b="0" dirty="0" smtClean="0">
                        <a:solidFill>
                          <a:schemeClr val="tx1"/>
                        </a:solidFill>
                        <a:cs typeface="+mn-cs"/>
                      </a:endParaRPr>
                    </a:p>
                  </a:txBody>
                  <a:tcPr anchor="ctr">
                    <a:solidFill>
                      <a:schemeClr val="accent4">
                        <a:lumMod val="75000"/>
                        <a:alpha val="9000"/>
                      </a:schemeClr>
                    </a:solidFill>
                  </a:tcPr>
                </a:tc>
              </a:tr>
            </a:tbl>
          </a:graphicData>
        </a:graphic>
      </p:graphicFrame>
      <p:sp>
        <p:nvSpPr>
          <p:cNvPr id="3" name="Rectangle 2"/>
          <p:cNvSpPr txBox="1">
            <a:spLocks noChangeArrowheads="1"/>
          </p:cNvSpPr>
          <p:nvPr/>
        </p:nvSpPr>
        <p:spPr>
          <a:xfrm>
            <a:off x="1571604" y="663558"/>
            <a:ext cx="7500990" cy="33655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2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نقاط</a:t>
            </a:r>
            <a:r>
              <a:rPr kumimoji="0" lang="fa-IR" sz="3200" b="1" i="0" u="none" strike="noStrike" kern="1200" cap="none" spc="0" normalizeH="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 قوت و ضعف تأمین نیرو از داخل و خارج</a:t>
            </a:r>
            <a:endParaRPr kumimoji="0" lang="en-US" sz="2400" b="0" i="0" u="none" strike="noStrike" kern="1200" cap="none" spc="0" normalizeH="0" baseline="0" noProof="0" dirty="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7554" y="642918"/>
            <a:ext cx="5649303" cy="584775"/>
          </a:xfrm>
          <a:prstGeom prst="rect">
            <a:avLst/>
          </a:prstGeom>
        </p:spPr>
        <p:txBody>
          <a:bodyPr wrap="none">
            <a:spAutoFit/>
          </a:bodyPr>
          <a:lstStyle/>
          <a:p>
            <a:pPr algn="r" rtl="1"/>
            <a:r>
              <a:rPr lang="ar-SA" sz="3200" dirty="0" smtClean="0">
                <a:solidFill>
                  <a:srgbClr val="542600"/>
                </a:solidFill>
                <a:cs typeface="+mj-cs"/>
              </a:rPr>
              <a:t>ويژگي‌هاي‌ محاط‌ بر انتصاب‌ شوندگان‌:</a:t>
            </a:r>
            <a:endParaRPr lang="en-US" sz="3200" dirty="0">
              <a:solidFill>
                <a:srgbClr val="542600"/>
              </a:solidFill>
              <a:cs typeface="+mj-cs"/>
            </a:endParaRPr>
          </a:p>
        </p:txBody>
      </p:sp>
      <p:graphicFrame>
        <p:nvGraphicFramePr>
          <p:cNvPr id="4" name="Diagram 3"/>
          <p:cNvGraphicFramePr/>
          <p:nvPr/>
        </p:nvGraphicFramePr>
        <p:xfrm>
          <a:off x="0" y="1285860"/>
          <a:ext cx="914400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4119" y="642918"/>
            <a:ext cx="5562741" cy="584775"/>
          </a:xfrm>
          <a:prstGeom prst="rect">
            <a:avLst/>
          </a:prstGeom>
        </p:spPr>
        <p:txBody>
          <a:bodyPr wrap="none">
            <a:spAutoFit/>
          </a:bodyPr>
          <a:lstStyle/>
          <a:p>
            <a:pPr algn="r" rtl="1"/>
            <a:r>
              <a:rPr lang="ar-SA" sz="3200" dirty="0" smtClean="0">
                <a:solidFill>
                  <a:srgbClr val="542600"/>
                </a:solidFill>
                <a:cs typeface="+mj-cs"/>
              </a:rPr>
              <a:t>ويژگي‌هاي‌ محاط‌ بر انتصاب‌ </a:t>
            </a:r>
            <a:r>
              <a:rPr lang="fa-IR" sz="3200" dirty="0" smtClean="0">
                <a:solidFill>
                  <a:srgbClr val="542600"/>
                </a:solidFill>
                <a:cs typeface="+mj-cs"/>
              </a:rPr>
              <a:t>کنندگان</a:t>
            </a:r>
            <a:r>
              <a:rPr lang="ar-SA" sz="3200" dirty="0" smtClean="0">
                <a:solidFill>
                  <a:srgbClr val="542600"/>
                </a:solidFill>
                <a:cs typeface="+mj-cs"/>
              </a:rPr>
              <a:t>‌:</a:t>
            </a:r>
            <a:endParaRPr lang="en-US" sz="3200" dirty="0">
              <a:solidFill>
                <a:srgbClr val="542600"/>
              </a:solidFill>
              <a:cs typeface="+mj-cs"/>
            </a:endParaRPr>
          </a:p>
        </p:txBody>
      </p:sp>
      <p:graphicFrame>
        <p:nvGraphicFramePr>
          <p:cNvPr id="5" name="Diagram 4"/>
          <p:cNvGraphicFramePr/>
          <p:nvPr/>
        </p:nvGraphicFramePr>
        <p:xfrm>
          <a:off x="0" y="1285860"/>
          <a:ext cx="914400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235743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r>
                        <a:rPr lang="fa-IR" sz="3200" dirty="0" smtClean="0">
                          <a:solidFill>
                            <a:srgbClr val="7030A0"/>
                          </a:solidFill>
                          <a:cs typeface="B Titr" pitchFamily="2" charset="-78"/>
                        </a:rPr>
                        <a:t>پیمانکارانه </a:t>
                      </a:r>
                      <a:endParaRPr lang="fa-IR" sz="3200"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r>
                        <a:rPr lang="fa-IR" sz="3200" b="1" dirty="0" smtClean="0">
                          <a:solidFill>
                            <a:srgbClr val="7030A0"/>
                          </a:solidFill>
                          <a:cs typeface="B Titr" pitchFamily="2" charset="-78"/>
                        </a:rPr>
                        <a:t>متعهدانه </a:t>
                      </a:r>
                      <a:endParaRPr lang="fa-IR" sz="3200" b="1" dirty="0" smtClean="0">
                        <a:solidFill>
                          <a:srgbClr val="3333FF"/>
                        </a:solidFill>
                        <a:cs typeface="B Titr" pitchFamily="2" charset="-78"/>
                      </a:endParaRPr>
                    </a:p>
                  </a:txBody>
                  <a:tcPr anchor="ctr">
                    <a:solidFill>
                      <a:schemeClr val="accent4">
                        <a:lumMod val="75000"/>
                        <a:alpha val="9000"/>
                      </a:schemeClr>
                    </a:solidFill>
                  </a:tcPr>
                </a:tc>
              </a:tr>
              <a:tr h="2336747">
                <a:tc>
                  <a:txBody>
                    <a:bodyPr/>
                    <a:lstStyle/>
                    <a:p>
                      <a:pPr algn="ctr" rtl="0"/>
                      <a:r>
                        <a:rPr lang="fa-IR" sz="3200" b="1" dirty="0" smtClean="0">
                          <a:solidFill>
                            <a:srgbClr val="7030A0"/>
                          </a:solidFill>
                          <a:cs typeface="B Titr" pitchFamily="2" charset="-78"/>
                        </a:rPr>
                        <a:t>ثانویه </a:t>
                      </a:r>
                      <a:endParaRPr lang="fa-IR" sz="100" dirty="0" smtClean="0">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rgbClr val="7030A0"/>
                          </a:solidFill>
                          <a:cs typeface="B Titr" pitchFamily="2" charset="-78"/>
                        </a:rPr>
                        <a:t>پدرانه </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4" name="Rounded Rectangle 3"/>
          <p:cNvSpPr/>
          <p:nvPr/>
        </p:nvSpPr>
        <p:spPr>
          <a:xfrm>
            <a:off x="1142976" y="142873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46970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 </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7215206" y="1888447"/>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خارج </a:t>
            </a:r>
            <a:endParaRPr lang="en-US" sz="1400" b="1" dirty="0"/>
          </a:p>
        </p:txBody>
      </p:sp>
      <p:sp>
        <p:nvSpPr>
          <p:cNvPr id="7" name="Rectangle 15"/>
          <p:cNvSpPr>
            <a:spLocks noChangeArrowheads="1"/>
          </p:cNvSpPr>
          <p:nvPr/>
        </p:nvSpPr>
        <p:spPr bwMode="auto">
          <a:xfrm>
            <a:off x="1142977" y="1888447"/>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داخل </a:t>
            </a:r>
            <a:endParaRPr lang="en-US" sz="2000" b="1" dirty="0"/>
          </a:p>
        </p:txBody>
      </p:sp>
      <p:cxnSp>
        <p:nvCxnSpPr>
          <p:cNvPr id="8" name="Straight Arrow Connector 7"/>
          <p:cNvCxnSpPr>
            <a:stCxn id="7" idx="3"/>
            <a:endCxn id="6" idx="1"/>
          </p:cNvCxnSpPr>
          <p:nvPr/>
        </p:nvCxnSpPr>
        <p:spPr>
          <a:xfrm>
            <a:off x="2928926" y="2087220"/>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580845" y="406274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388513"/>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محصول </a:t>
            </a:r>
            <a:endParaRPr lang="en-US" sz="1600" b="1" dirty="0"/>
          </a:p>
        </p:txBody>
      </p:sp>
      <p:sp>
        <p:nvSpPr>
          <p:cNvPr id="11" name="Rectangle 14"/>
          <p:cNvSpPr>
            <a:spLocks noChangeArrowheads="1"/>
          </p:cNvSpPr>
          <p:nvPr/>
        </p:nvSpPr>
        <p:spPr bwMode="auto">
          <a:xfrm>
            <a:off x="142844"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فرایند </a:t>
            </a:r>
            <a:endParaRPr lang="en-US" b="1" dirty="0"/>
          </a:p>
        </p:txBody>
      </p:sp>
      <p:cxnSp>
        <p:nvCxnSpPr>
          <p:cNvPr id="12" name="Straight Arrow Connector 11"/>
          <p:cNvCxnSpPr>
            <a:stCxn id="10" idx="2"/>
            <a:endCxn id="11" idx="0"/>
          </p:cNvCxnSpPr>
          <p:nvPr/>
        </p:nvCxnSpPr>
        <p:spPr>
          <a:xfrm rot="5400000">
            <a:off x="-1129769" y="4496476"/>
            <a:ext cx="3429024"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409592" y="4234018"/>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 </a:t>
            </a:r>
            <a:endParaRPr lang="en-US" sz="1600" b="1" dirty="0">
              <a:solidFill>
                <a:srgbClr val="C00000"/>
              </a:solidFill>
              <a:cs typeface="B Titr" pitchFamily="2" charset="-78"/>
            </a:endParaRPr>
          </a:p>
        </p:txBody>
      </p:sp>
      <p:sp>
        <p:nvSpPr>
          <p:cNvPr id="14" name="Rounded Rectangle 13"/>
          <p:cNvSpPr/>
          <p:nvPr/>
        </p:nvSpPr>
        <p:spPr>
          <a:xfrm>
            <a:off x="124491" y="1428736"/>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5" name="Rectangle 2"/>
          <p:cNvSpPr txBox="1">
            <a:spLocks noChangeArrowheads="1"/>
          </p:cNvSpPr>
          <p:nvPr/>
        </p:nvSpPr>
        <p:spPr>
          <a:xfrm>
            <a:off x="1571604" y="663558"/>
            <a:ext cx="7500990" cy="33655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استراتژي‌هاي تأمین منابع انساني </a:t>
            </a:r>
            <a:r>
              <a:rPr kumimoji="0" lang="fa-IR" sz="20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(بامبرگر و مشولم )</a:t>
            </a:r>
            <a:endParaRPr kumimoji="0" lang="en-US" sz="2000" b="0" i="0" u="none" strike="noStrike" kern="1200" cap="none" spc="0" normalizeH="0" baseline="0" noProof="0" dirty="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071538" y="2071678"/>
          <a:ext cx="8001024" cy="4724400"/>
        </p:xfrm>
        <a:graphic>
          <a:graphicData uri="http://schemas.openxmlformats.org/drawingml/2006/table">
            <a:tbl>
              <a:tblPr rtl="1" firstRow="1" bandRow="1">
                <a:tableStyleId>{D7AC3CCA-C797-4891-BE02-D94E43425B78}</a:tableStyleId>
              </a:tblPr>
              <a:tblGrid>
                <a:gridCol w="4059252"/>
                <a:gridCol w="3941772"/>
              </a:tblGrid>
              <a:tr h="2352154">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en-US" altLang="ar-SA" sz="1800" b="1" i="0" u="none" strike="noStrike" cap="none" normalizeH="0" baseline="0" dirty="0" smtClean="0">
                          <a:ln>
                            <a:noFill/>
                          </a:ln>
                          <a:solidFill>
                            <a:srgbClr val="5600B4"/>
                          </a:solidFill>
                          <a:effectLst/>
                          <a:latin typeface="Arial" pitchFamily="34" charset="0"/>
                          <a:cs typeface="+mj-cs"/>
                        </a:rPr>
                        <a:t>Free</a:t>
                      </a:r>
                      <a:r>
                        <a:rPr kumimoji="0" lang="en-US" altLang="en-US" sz="1400" b="1" i="0" u="none" strike="noStrike" cap="none" normalizeH="0" baseline="0" dirty="0" smtClean="0">
                          <a:ln>
                            <a:noFill/>
                          </a:ln>
                          <a:solidFill>
                            <a:srgbClr val="5600B4"/>
                          </a:solidFill>
                          <a:effectLst/>
                          <a:latin typeface="Arial" pitchFamily="34" charset="0"/>
                          <a:cs typeface="B Nazanin" pitchFamily="2" charset="-78"/>
                        </a:rPr>
                        <a:t>.</a:t>
                      </a:r>
                      <a:r>
                        <a:rPr kumimoji="0" lang="en-US" altLang="ar-SA" sz="1800" b="1" i="0" u="none" strike="noStrike" cap="none" normalizeH="0" baseline="0" dirty="0" smtClean="0">
                          <a:ln>
                            <a:noFill/>
                          </a:ln>
                          <a:solidFill>
                            <a:srgbClr val="5600B4"/>
                          </a:solidFill>
                          <a:effectLst/>
                          <a:latin typeface="Arial" pitchFamily="34" charset="0"/>
                          <a:cs typeface="+mj-cs"/>
                        </a:rPr>
                        <a:t> agent</a:t>
                      </a:r>
                      <a:r>
                        <a:rPr kumimoji="0" lang="fa-IR" altLang="ar-SA" sz="1800" b="1" i="0" u="none" strike="noStrike" cap="none" normalizeH="0" baseline="0" dirty="0" smtClean="0">
                          <a:ln>
                            <a:noFill/>
                          </a:ln>
                          <a:solidFill>
                            <a:srgbClr val="5600B4"/>
                          </a:solidFill>
                          <a:effectLst/>
                          <a:latin typeface="Arial" pitchFamily="34" charset="0"/>
                          <a:cs typeface="+mj-cs"/>
                        </a:rPr>
                        <a:t>     </a:t>
                      </a:r>
                      <a:r>
                        <a:rPr kumimoji="0" lang="en-US" altLang="en-US" sz="1800" b="1" i="0" u="none" strike="noStrike" cap="none" normalizeH="0" baseline="0" dirty="0" smtClean="0">
                          <a:ln>
                            <a:noFill/>
                          </a:ln>
                          <a:solidFill>
                            <a:srgbClr val="5600B4"/>
                          </a:solidFill>
                          <a:effectLst/>
                          <a:latin typeface="Arial" pitchFamily="34" charset="0"/>
                          <a:cs typeface="+mj-cs"/>
                        </a:rPr>
                        <a:t> </a:t>
                      </a:r>
                      <a:r>
                        <a:rPr kumimoji="0" lang="ar-SA" altLang="en-US" sz="1800" b="1" i="0" u="none" strike="noStrike" cap="none" normalizeH="0" baseline="0" dirty="0" smtClean="0">
                          <a:ln>
                            <a:noFill/>
                          </a:ln>
                          <a:solidFill>
                            <a:srgbClr val="5600B4"/>
                          </a:solidFill>
                          <a:effectLst/>
                          <a:latin typeface="Arial" pitchFamily="34" charset="0"/>
                          <a:cs typeface="+mj-cs"/>
                        </a:rPr>
                        <a:t>استراتژي پيمانكارانه</a:t>
                      </a:r>
                      <a:endParaRPr kumimoji="0" lang="fa-IR" altLang="en-US" sz="1800" b="1" i="0" u="none" strike="noStrike" cap="none" normalizeH="0" baseline="0" dirty="0" smtClean="0">
                        <a:ln>
                          <a:noFill/>
                        </a:ln>
                        <a:solidFill>
                          <a:srgbClr val="5600B4"/>
                        </a:solidFill>
                        <a:effectLst/>
                        <a:latin typeface="Arial" pitchFamily="34" charset="0"/>
                        <a:cs typeface="+mj-cs"/>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مورد استفاده در مشاغل پيچيده و تخصصي</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استخدام دائمي و رسمي چنين كارشناساني، هزينة بالايي را بر شركت تحميل مي</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نمايد</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شركت به اين نوع از مشاغل، در مقاطعي كوتاه و به</a:t>
                      </a:r>
                      <a:r>
                        <a:rPr kumimoji="0" lang="ar-SA" altLang="en-US" sz="1400" b="1" i="0" u="none" strike="noStrike" cap="none" normalizeH="0" baseline="0" dirty="0" smtClean="0">
                          <a:ln>
                            <a:noFill/>
                          </a:ln>
                          <a:solidFill>
                            <a:srgbClr val="660033"/>
                          </a:solidFill>
                          <a:effectLst/>
                          <a:latin typeface="Arial" pitchFamily="34" charset="0"/>
                          <a:cs typeface="Arial" pitchFamily="34" charset="0"/>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صورت موقت نياز دارد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اين كارشناسان، معمولاً با مبالغ هنگفتي، صرفاً براي </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مشاوره و يا انجام قسمتي از يك پروژه، دعوت به همكاري مي</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شوند</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endParaRPr lang="fa-IR" sz="1200" dirty="0" smtClean="0">
                        <a:solidFill>
                          <a:srgbClr val="3333FF"/>
                        </a:solidFill>
                        <a:cs typeface="B Titr" pitchFamily="2" charset="-78"/>
                      </a:endParaRPr>
                    </a:p>
                  </a:txBody>
                  <a:tcPr>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ar-SA" sz="1800" b="1" i="0" u="none" strike="noStrike" cap="none" normalizeH="0" baseline="0" dirty="0" smtClean="0">
                          <a:ln>
                            <a:noFill/>
                          </a:ln>
                          <a:solidFill>
                            <a:srgbClr val="5600B4"/>
                          </a:solidFill>
                          <a:effectLst/>
                          <a:latin typeface="Arial" pitchFamily="34" charset="0"/>
                          <a:cs typeface="+mj-cs"/>
                        </a:rPr>
                        <a:t>Commitment</a:t>
                      </a:r>
                      <a:r>
                        <a:rPr kumimoji="0" lang="fa-IR" altLang="ar-SA" sz="1800" b="1" i="0" u="none" strike="noStrike" cap="none" normalizeH="0" baseline="0" dirty="0" smtClean="0">
                          <a:ln>
                            <a:noFill/>
                          </a:ln>
                          <a:solidFill>
                            <a:srgbClr val="5600B4"/>
                          </a:solidFill>
                          <a:effectLst/>
                          <a:latin typeface="Arial" pitchFamily="34" charset="0"/>
                          <a:cs typeface="+mj-cs"/>
                        </a:rPr>
                        <a:t>      </a:t>
                      </a:r>
                      <a:r>
                        <a:rPr kumimoji="0" lang="en-US" altLang="en-US" sz="1800" b="1" i="0" u="none" strike="noStrike" cap="none" normalizeH="0" baseline="0" dirty="0" smtClean="0">
                          <a:ln>
                            <a:noFill/>
                          </a:ln>
                          <a:solidFill>
                            <a:srgbClr val="5600B4"/>
                          </a:solidFill>
                          <a:effectLst/>
                          <a:latin typeface="Arial" pitchFamily="34" charset="0"/>
                          <a:cs typeface="+mj-cs"/>
                        </a:rPr>
                        <a:t> </a:t>
                      </a:r>
                      <a:r>
                        <a:rPr kumimoji="0" lang="ar-SA" altLang="en-US" sz="1800" b="1" i="0" u="none" strike="noStrike" cap="none" normalizeH="0" baseline="0" dirty="0" smtClean="0">
                          <a:ln>
                            <a:noFill/>
                          </a:ln>
                          <a:solidFill>
                            <a:srgbClr val="5600B4"/>
                          </a:solidFill>
                          <a:effectLst/>
                          <a:latin typeface="Arial" pitchFamily="34" charset="0"/>
                          <a:cs typeface="+mj-cs"/>
                        </a:rPr>
                        <a:t>استراتژي متعهدانه</a:t>
                      </a:r>
                      <a:endParaRPr kumimoji="0" lang="fa-IR" altLang="en-US" sz="1800" b="1" i="0" u="none" strike="noStrike" cap="none" normalizeH="0" baseline="0" dirty="0" smtClean="0">
                        <a:ln>
                          <a:noFill/>
                        </a:ln>
                        <a:solidFill>
                          <a:srgbClr val="5600B4"/>
                        </a:solidFill>
                        <a:effectLst/>
                        <a:latin typeface="Arial" pitchFamily="34" charset="0"/>
                        <a:cs typeface="+mj-cs"/>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مورد استفاده در مشاغل پيچيده و تخصصي</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كارشناسان فعال در اين مشاغل، به</a:t>
                      </a:r>
                      <a:r>
                        <a:rPr kumimoji="0" lang="ar-SA" altLang="en-US" sz="1400" b="1" i="0" u="none" strike="noStrike" cap="none" normalizeH="0" baseline="0" dirty="0" smtClean="0">
                          <a:ln>
                            <a:noFill/>
                          </a:ln>
                          <a:solidFill>
                            <a:srgbClr val="660033"/>
                          </a:solidFill>
                          <a:effectLst/>
                          <a:latin typeface="Arial" pitchFamily="34" charset="0"/>
                          <a:cs typeface="Arial" pitchFamily="34" charset="0"/>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طور دائم مورد نياز شركت مي</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باشند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اين كارشناسان، شبكة پيچيدة توليد دانش خاص شركت </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را شكل مي</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دهند،.</a:t>
                      </a:r>
                      <a:r>
                        <a:rPr kumimoji="0" lang="fa-IR" altLang="en-US" sz="1200" b="1" i="0" u="none" strike="noStrike" cap="none" normalizeH="0" baseline="0" dirty="0" smtClean="0">
                          <a:ln>
                            <a:noFill/>
                          </a:ln>
                          <a:solidFill>
                            <a:srgbClr val="660033"/>
                          </a:solidFill>
                          <a:effectLst/>
                          <a:latin typeface="Arial" pitchFamily="34" charset="0"/>
                          <a:cs typeface="B Nazanin" pitchFamily="2" charset="-78"/>
                        </a:rPr>
                        <a:t> </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لذا جايگزيني آنها به</a:t>
                      </a:r>
                      <a:r>
                        <a:rPr kumimoji="0" lang="ar-SA" altLang="en-US" sz="1200" b="1" i="0" u="none" strike="noStrike" cap="none" normalizeH="0" baseline="0" dirty="0" smtClean="0">
                          <a:ln>
                            <a:noFill/>
                          </a:ln>
                          <a:solidFill>
                            <a:srgbClr val="660033"/>
                          </a:solidFill>
                          <a:effectLst/>
                          <a:latin typeface="Arial" pitchFamily="34" charset="0"/>
                          <a:cs typeface="Arial" pitchFamily="34" charset="0"/>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راحتي امكان</a:t>
                      </a:r>
                      <a:r>
                        <a:rPr kumimoji="0" lang="ar-SA" altLang="en-US" sz="1200" b="1" i="0" u="none" strike="noStrike" cap="none" normalizeH="0" baseline="0" dirty="0" smtClean="0">
                          <a:ln>
                            <a:noFill/>
                          </a:ln>
                          <a:solidFill>
                            <a:srgbClr val="660033"/>
                          </a:solidFill>
                          <a:effectLst/>
                          <a:latin typeface="Arial" pitchFamily="34" charset="0"/>
                          <a:cs typeface="Arial" pitchFamily="34" charset="0"/>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پذير نمي</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باشد</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لزوم توسعه و آموزش كارشناسان شركت</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لزوم تقويت تعهد و وفاداري آنان به سازمان</a:t>
                      </a:r>
                      <a:endParaRPr lang="fa-IR" sz="1200" b="1" dirty="0" smtClean="0">
                        <a:solidFill>
                          <a:srgbClr val="3333FF"/>
                        </a:solidFill>
                        <a:cs typeface="B Titr" pitchFamily="2" charset="-78"/>
                      </a:endParaRPr>
                    </a:p>
                  </a:txBody>
                  <a:tcPr>
                    <a:solidFill>
                      <a:schemeClr val="accent4">
                        <a:lumMod val="75000"/>
                        <a:alpha val="9000"/>
                      </a:schemeClr>
                    </a:solidFill>
                  </a:tcPr>
                </a:tc>
              </a:tr>
              <a:tr h="1862688">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en-US" altLang="ar-SA" sz="1800" b="1" i="0" u="none" strike="noStrike" cap="none" normalizeH="0" baseline="0" dirty="0" smtClean="0">
                          <a:ln>
                            <a:noFill/>
                          </a:ln>
                          <a:solidFill>
                            <a:srgbClr val="5600B4"/>
                          </a:solidFill>
                          <a:effectLst/>
                          <a:latin typeface="Arial" pitchFamily="34" charset="0"/>
                          <a:cs typeface="+mj-cs"/>
                        </a:rPr>
                        <a:t>Secondary</a:t>
                      </a:r>
                      <a:r>
                        <a:rPr kumimoji="0" lang="en-US" altLang="en-US" sz="1800" b="1" i="0" u="none" strike="noStrike" cap="none" normalizeH="0" baseline="0" dirty="0" smtClean="0">
                          <a:ln>
                            <a:noFill/>
                          </a:ln>
                          <a:solidFill>
                            <a:srgbClr val="5600B4"/>
                          </a:solidFill>
                          <a:effectLst/>
                          <a:latin typeface="Arial" pitchFamily="34" charset="0"/>
                          <a:cs typeface="+mj-cs"/>
                        </a:rPr>
                        <a:t> </a:t>
                      </a:r>
                      <a:r>
                        <a:rPr kumimoji="0" lang="fa-IR" altLang="en-US" sz="1800" b="1" i="0" u="none" strike="noStrike" cap="none" normalizeH="0" baseline="0" dirty="0" smtClean="0">
                          <a:ln>
                            <a:noFill/>
                          </a:ln>
                          <a:solidFill>
                            <a:srgbClr val="5600B4"/>
                          </a:solidFill>
                          <a:effectLst/>
                          <a:latin typeface="Arial" pitchFamily="34" charset="0"/>
                          <a:cs typeface="+mj-cs"/>
                        </a:rPr>
                        <a:t>     </a:t>
                      </a:r>
                      <a:r>
                        <a:rPr kumimoji="0" lang="en-US" altLang="en-US" sz="1800" b="1" i="0" u="none" strike="noStrike" cap="none" normalizeH="0" baseline="0" dirty="0" smtClean="0">
                          <a:ln>
                            <a:noFill/>
                          </a:ln>
                          <a:solidFill>
                            <a:srgbClr val="5600B4"/>
                          </a:solidFill>
                          <a:effectLst/>
                          <a:latin typeface="Arial" pitchFamily="34" charset="0"/>
                          <a:cs typeface="+mj-cs"/>
                        </a:rPr>
                        <a:t>‎‎</a:t>
                      </a:r>
                      <a:r>
                        <a:rPr kumimoji="0" lang="ar-SA" altLang="en-US" sz="1800" b="1" i="0" u="none" strike="noStrike" cap="none" normalizeH="0" baseline="0" dirty="0" smtClean="0">
                          <a:ln>
                            <a:noFill/>
                          </a:ln>
                          <a:solidFill>
                            <a:srgbClr val="5600B4"/>
                          </a:solidFill>
                          <a:effectLst/>
                          <a:latin typeface="Arial" pitchFamily="34" charset="0"/>
                          <a:cs typeface="+mj-cs"/>
                        </a:rPr>
                        <a:t>استراتژي ثانويه</a:t>
                      </a:r>
                      <a:endParaRPr kumimoji="0" lang="en-US" altLang="en-US" sz="1800" b="1" i="0" u="none" strike="noStrike" cap="none" normalizeH="0" baseline="0" dirty="0" smtClean="0">
                        <a:ln>
                          <a:noFill/>
                        </a:ln>
                        <a:solidFill>
                          <a:srgbClr val="5600B4"/>
                        </a:solidFill>
                        <a:effectLst/>
                        <a:latin typeface="Arial" pitchFamily="34" charset="0"/>
                        <a:cs typeface="+mj-cs"/>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600" b="1" i="0" u="none" strike="noStrike" cap="none" normalizeH="0" baseline="0" dirty="0" smtClean="0">
                          <a:ln>
                            <a:noFill/>
                          </a:ln>
                          <a:solidFill>
                            <a:srgbClr val="660033"/>
                          </a:solidFill>
                          <a:effectLst/>
                          <a:latin typeface="Arial" pitchFamily="34" charset="0"/>
                          <a:cs typeface="B Nazanin" pitchFamily="2" charset="-78"/>
                        </a:rPr>
                        <a:t>مناسب براي مشاغلي ساده، تكراري و استانداردپذير</a:t>
                      </a:r>
                      <a:endParaRPr kumimoji="0" lang="en-US" altLang="en-US" sz="16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600" b="1" i="0" u="none" strike="noStrike" cap="none" normalizeH="0" baseline="0" dirty="0" smtClean="0">
                          <a:ln>
                            <a:noFill/>
                          </a:ln>
                          <a:solidFill>
                            <a:srgbClr val="660033"/>
                          </a:solidFill>
                          <a:effectLst/>
                          <a:latin typeface="Arial" pitchFamily="34" charset="0"/>
                          <a:cs typeface="B Nazanin" pitchFamily="2" charset="-78"/>
                        </a:rPr>
                        <a:t>نيروي كار مورد نياز براي آنها، به ميزان كافي در بازاركار بيرون از شركت، موجود است</a:t>
                      </a:r>
                      <a:r>
                        <a:rPr kumimoji="0" lang="en-US" altLang="en-US" sz="16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ctr"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ضرورتي در پرورش و نگهداري اين كاركنان وجود </a:t>
                      </a:r>
                      <a:r>
                        <a:rPr kumimoji="0" lang="ar-SA" altLang="en-US" sz="1600" b="1" i="0" u="none" strike="noStrike" cap="none" normalizeH="0" baseline="0" dirty="0" smtClean="0">
                          <a:ln>
                            <a:noFill/>
                          </a:ln>
                          <a:solidFill>
                            <a:srgbClr val="660033"/>
                          </a:solidFill>
                          <a:effectLst/>
                          <a:latin typeface="Arial" pitchFamily="34" charset="0"/>
                          <a:cs typeface="B Nazanin" pitchFamily="2" charset="-78"/>
                        </a:rPr>
                        <a:t>ندارد.</a:t>
                      </a:r>
                      <a:endParaRPr kumimoji="0" lang="en-US" sz="1600" b="1" i="0" u="none" strike="noStrike" cap="none" normalizeH="0" baseline="0" dirty="0" smtClean="0">
                        <a:ln>
                          <a:noFill/>
                        </a:ln>
                        <a:solidFill>
                          <a:srgbClr val="660033"/>
                        </a:solidFill>
                        <a:effectLst/>
                        <a:latin typeface="Arial" pitchFamily="34" charset="0"/>
                        <a:cs typeface="B Nazanin" pitchFamily="2" charset="-78"/>
                      </a:endParaRPr>
                    </a:p>
                    <a:p>
                      <a:pPr algn="ctr" rtl="0"/>
                      <a:endParaRPr lang="fa-IR" sz="1600" dirty="0" smtClean="0">
                        <a:cs typeface="B Titr" pitchFamily="2" charset="-78"/>
                      </a:endParaRPr>
                    </a:p>
                  </a:txBody>
                  <a:tcPr>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en-US" altLang="ar-SA" sz="1800" b="1" i="0" u="none" strike="noStrike" cap="none" normalizeH="0" baseline="0" dirty="0" err="1" smtClean="0">
                          <a:ln>
                            <a:noFill/>
                          </a:ln>
                          <a:solidFill>
                            <a:srgbClr val="5600B4"/>
                          </a:solidFill>
                          <a:effectLst/>
                          <a:latin typeface="Arial" pitchFamily="34" charset="0"/>
                          <a:cs typeface="+mj-cs"/>
                        </a:rPr>
                        <a:t>Parentalistic</a:t>
                      </a:r>
                      <a:r>
                        <a:rPr kumimoji="0" lang="en-US" altLang="en-US" sz="1800" b="1" i="0" u="none" strike="noStrike" cap="none" normalizeH="0" baseline="0" dirty="0" smtClean="0">
                          <a:ln>
                            <a:noFill/>
                          </a:ln>
                          <a:solidFill>
                            <a:srgbClr val="5600B4"/>
                          </a:solidFill>
                          <a:effectLst/>
                          <a:latin typeface="Arial" pitchFamily="34" charset="0"/>
                          <a:cs typeface="+mj-cs"/>
                        </a:rPr>
                        <a:t> </a:t>
                      </a:r>
                      <a:r>
                        <a:rPr kumimoji="0" lang="ar-SA" altLang="en-US" sz="1800" b="1" i="0" u="none" strike="noStrike" cap="none" normalizeH="0" baseline="0" dirty="0" smtClean="0">
                          <a:ln>
                            <a:noFill/>
                          </a:ln>
                          <a:solidFill>
                            <a:srgbClr val="5600B4"/>
                          </a:solidFill>
                          <a:effectLst/>
                          <a:latin typeface="Arial" pitchFamily="34" charset="0"/>
                          <a:cs typeface="+mj-cs"/>
                        </a:rPr>
                        <a:t>استراتژي پدرانه</a:t>
                      </a:r>
                      <a:endParaRPr kumimoji="0" lang="fa-IR" altLang="en-US" sz="1400" b="1" i="0" u="none" strike="noStrike" cap="none" normalizeH="0" baseline="0" dirty="0" smtClean="0">
                        <a:ln>
                          <a:noFill/>
                        </a:ln>
                        <a:solidFill>
                          <a:srgbClr val="5600B4"/>
                        </a:solidFill>
                        <a:effectLst/>
                        <a:latin typeface="Arial" pitchFamily="34" charset="0"/>
                        <a:cs typeface="+mj-cs"/>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مناسب براي مشاغلي ساده، تكراري و استانداردپذير</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مديريت شركت، تمايل به نگهداري و ارتقاء كاركنان موجود و هماهنگ نمودن آنها با فرهنگ سازماني شركت دارد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در</a:t>
                      </a:r>
                      <a:r>
                        <a:rPr kumimoji="0" lang="ar-SA" altLang="en-US" sz="1400" b="1" i="0" u="none" strike="noStrike" cap="none" normalizeH="0" baseline="0" dirty="0" smtClean="0">
                          <a:ln>
                            <a:noFill/>
                          </a:ln>
                          <a:solidFill>
                            <a:srgbClr val="660033"/>
                          </a:solidFill>
                          <a:effectLst/>
                          <a:latin typeface="Arial" pitchFamily="34" charset="0"/>
                          <a:cs typeface="Arial" pitchFamily="34" charset="0"/>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صورت وجود پست</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هاي خالي با ارتقاء كاركنان موجود، به پر</a:t>
                      </a:r>
                      <a:r>
                        <a:rPr kumimoji="0" lang="ar-SA" altLang="en-US" sz="1400" b="1" i="0" u="none" strike="noStrike" cap="none" normalizeH="0" baseline="0" dirty="0" smtClean="0">
                          <a:ln>
                            <a:noFill/>
                          </a:ln>
                          <a:solidFill>
                            <a:srgbClr val="660033"/>
                          </a:solidFill>
                          <a:effectLst/>
                          <a:latin typeface="Arial" pitchFamily="34" charset="0"/>
                          <a:cs typeface="Arial" pitchFamily="34" charset="0"/>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كردن اين پست</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ها اقدام مي</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شود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0" marR="0" indent="0" algn="ctr" defTabSz="914400" rtl="0" eaLnBrk="1" fontAlgn="auto" latinLnBrk="0" hangingPunct="1">
                        <a:lnSpc>
                          <a:spcPct val="100000"/>
                        </a:lnSpc>
                        <a:spcBef>
                          <a:spcPts val="0"/>
                        </a:spcBef>
                        <a:spcAft>
                          <a:spcPts val="0"/>
                        </a:spcAft>
                        <a:buClrTx/>
                        <a:buSzTx/>
                        <a:buFontTx/>
                        <a:buNone/>
                        <a:tabLst/>
                        <a:defRPr/>
                      </a:pPr>
                      <a:r>
                        <a:rPr lang="fa-IR" sz="1200" b="1" dirty="0" smtClean="0">
                          <a:solidFill>
                            <a:srgbClr val="7030A0"/>
                          </a:solidFill>
                          <a:cs typeface="B Titr" pitchFamily="2" charset="-78"/>
                        </a:rPr>
                        <a:t> </a:t>
                      </a:r>
                      <a:endParaRPr lang="fa-IR" sz="1200" b="1" dirty="0" smtClean="0">
                        <a:solidFill>
                          <a:srgbClr val="3333FF"/>
                        </a:solidFill>
                        <a:cs typeface="B Titr" pitchFamily="2" charset="-78"/>
                      </a:endParaRPr>
                    </a:p>
                  </a:txBody>
                  <a:tcPr>
                    <a:solidFill>
                      <a:schemeClr val="accent4">
                        <a:lumMod val="75000"/>
                        <a:alpha val="9000"/>
                      </a:schemeClr>
                    </a:solidFill>
                  </a:tcPr>
                </a:tc>
              </a:tr>
            </a:tbl>
          </a:graphicData>
        </a:graphic>
      </p:graphicFrame>
      <p:sp>
        <p:nvSpPr>
          <p:cNvPr id="4" name="Rounded Rectangle 3"/>
          <p:cNvSpPr/>
          <p:nvPr/>
        </p:nvSpPr>
        <p:spPr>
          <a:xfrm>
            <a:off x="1142976" y="1214422"/>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255388"/>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 </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7215206" y="1674133"/>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خارج </a:t>
            </a:r>
            <a:endParaRPr lang="en-US" sz="1400" b="1" dirty="0"/>
          </a:p>
        </p:txBody>
      </p:sp>
      <p:sp>
        <p:nvSpPr>
          <p:cNvPr id="7" name="Rectangle 15"/>
          <p:cNvSpPr>
            <a:spLocks noChangeArrowheads="1"/>
          </p:cNvSpPr>
          <p:nvPr/>
        </p:nvSpPr>
        <p:spPr bwMode="auto">
          <a:xfrm>
            <a:off x="1142977" y="1674133"/>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داخل </a:t>
            </a:r>
            <a:endParaRPr lang="en-US" sz="2000" b="1" dirty="0"/>
          </a:p>
        </p:txBody>
      </p:sp>
      <p:cxnSp>
        <p:nvCxnSpPr>
          <p:cNvPr id="8" name="Straight Arrow Connector 7"/>
          <p:cNvCxnSpPr>
            <a:stCxn id="7" idx="3"/>
            <a:endCxn id="6" idx="1"/>
          </p:cNvCxnSpPr>
          <p:nvPr/>
        </p:nvCxnSpPr>
        <p:spPr>
          <a:xfrm>
            <a:off x="2928926" y="1872906"/>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688014" y="3955596"/>
            <a:ext cx="4572056"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174199"/>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محصول </a:t>
            </a:r>
            <a:endParaRPr lang="en-US" sz="1600" b="1" dirty="0"/>
          </a:p>
        </p:txBody>
      </p:sp>
      <p:sp>
        <p:nvSpPr>
          <p:cNvPr id="11" name="Rectangle 14"/>
          <p:cNvSpPr>
            <a:spLocks noChangeArrowheads="1"/>
          </p:cNvSpPr>
          <p:nvPr/>
        </p:nvSpPr>
        <p:spPr bwMode="auto">
          <a:xfrm>
            <a:off x="142844" y="628652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فرایند </a:t>
            </a:r>
            <a:endParaRPr lang="en-US" b="1" dirty="0"/>
          </a:p>
        </p:txBody>
      </p:sp>
      <p:cxnSp>
        <p:nvCxnSpPr>
          <p:cNvPr id="12" name="Straight Arrow Connector 11"/>
          <p:cNvCxnSpPr>
            <a:stCxn id="10" idx="2"/>
            <a:endCxn id="11" idx="0"/>
          </p:cNvCxnSpPr>
          <p:nvPr/>
        </p:nvCxnSpPr>
        <p:spPr>
          <a:xfrm rot="5400000">
            <a:off x="-1272645" y="4425038"/>
            <a:ext cx="3714776"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409592" y="4019704"/>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 </a:t>
            </a:r>
            <a:endParaRPr lang="en-US" sz="1600" b="1" dirty="0">
              <a:solidFill>
                <a:srgbClr val="C00000"/>
              </a:solidFill>
              <a:cs typeface="B Titr" pitchFamily="2" charset="-78"/>
            </a:endParaRPr>
          </a:p>
        </p:txBody>
      </p:sp>
      <p:sp>
        <p:nvSpPr>
          <p:cNvPr id="14" name="Rounded Rectangle 13"/>
          <p:cNvSpPr/>
          <p:nvPr/>
        </p:nvSpPr>
        <p:spPr>
          <a:xfrm>
            <a:off x="124491" y="12144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5" name="Rectangle 2"/>
          <p:cNvSpPr txBox="1">
            <a:spLocks noChangeArrowheads="1"/>
          </p:cNvSpPr>
          <p:nvPr/>
        </p:nvSpPr>
        <p:spPr>
          <a:xfrm>
            <a:off x="1571604" y="663558"/>
            <a:ext cx="7500990" cy="33655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استراتژي‌هاي تأمین منابع انساني </a:t>
            </a:r>
            <a:r>
              <a:rPr kumimoji="0" lang="fa-IR" sz="20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(بامبرگر و مشولم )</a:t>
            </a:r>
            <a:endParaRPr kumimoji="0" lang="en-US" sz="2000" b="0" i="0" u="none" strike="noStrike" kern="1200" cap="none" spc="0" normalizeH="0" baseline="0" noProof="0" dirty="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3024" y="2214554"/>
          <a:ext cx="7858132" cy="4398411"/>
        </p:xfrm>
        <a:graphic>
          <a:graphicData uri="http://schemas.openxmlformats.org/drawingml/2006/table">
            <a:tbl>
              <a:tblPr rtl="1" firstRow="1" bandRow="1">
                <a:tableStyleId>{D7AC3CCA-C797-4891-BE02-D94E43425B78}</a:tableStyleId>
              </a:tblPr>
              <a:tblGrid>
                <a:gridCol w="3761872"/>
                <a:gridCol w="4096260"/>
              </a:tblGrid>
              <a:tr h="2020971">
                <a:tc>
                  <a:txBody>
                    <a:bodyPr/>
                    <a:lstStyle/>
                    <a:p>
                      <a:pPr lvl="1" algn="r" rtl="1">
                        <a:buFont typeface="Wingdings" pitchFamily="2" charset="2"/>
                        <a:buChar char="v"/>
                      </a:pPr>
                      <a:r>
                        <a:rPr lang="fa-IR" sz="2400" b="1" u="none" dirty="0" smtClean="0">
                          <a:solidFill>
                            <a:srgbClr val="7030A0"/>
                          </a:solidFill>
                          <a:effectLst/>
                          <a:cs typeface="B Titr" pitchFamily="2" charset="-78"/>
                        </a:rPr>
                        <a:t>4.</a:t>
                      </a:r>
                      <a:r>
                        <a:rPr lang="fa-IR" sz="2400" b="1" u="none" baseline="0" dirty="0" smtClean="0">
                          <a:solidFill>
                            <a:srgbClr val="3333FF"/>
                          </a:solidFill>
                          <a:effectLst/>
                          <a:cs typeface="B Titr" pitchFamily="2" charset="-78"/>
                        </a:rPr>
                        <a:t> </a:t>
                      </a:r>
                      <a:r>
                        <a:rPr lang="fa-IR" sz="2400" b="1" u="none" dirty="0" smtClean="0">
                          <a:solidFill>
                            <a:srgbClr val="3333FF"/>
                          </a:solidFill>
                          <a:effectLst/>
                          <a:cs typeface="B Titr" pitchFamily="2" charset="-78"/>
                        </a:rPr>
                        <a:t>پیمانکارانه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Free</a:t>
                      </a:r>
                      <a:r>
                        <a:rPr kumimoji="0" lang="en-US" altLang="ar-SA" sz="1800" b="1" i="0" u="none" strike="noStrike" cap="none" normalizeH="0" baseline="0" dirty="0" smtClean="0">
                          <a:ln>
                            <a:noFill/>
                          </a:ln>
                          <a:solidFill>
                            <a:srgbClr val="660033"/>
                          </a:solidFill>
                          <a:effectLst/>
                          <a:latin typeface="Arial" pitchFamily="34" charset="0"/>
                          <a:cs typeface="B Nazanin" pitchFamily="2" charset="-78"/>
                        </a:rPr>
                        <a:t>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agent</a:t>
                      </a:r>
                      <a:endParaRPr lang="fa-IR" sz="2800" b="1" u="none" baseline="0" dirty="0" smtClean="0">
                        <a:effectLst/>
                        <a:cs typeface="B Nazanin" pitchFamily="2" charset="-78"/>
                      </a:endParaRPr>
                    </a:p>
                    <a:p>
                      <a:pPr lvl="1" algn="r" rtl="1">
                        <a:buFont typeface="Wingdings" pitchFamily="2" charset="2"/>
                        <a:buChar char="v"/>
                        <a:defRPr/>
                      </a:pPr>
                      <a:r>
                        <a:rPr lang="fa-IR" sz="2000" b="1" baseline="0" dirty="0" smtClean="0">
                          <a:cs typeface="B Nazanin" pitchFamily="2" charset="-78"/>
                        </a:rPr>
                        <a:t>. الگوی مدیریت : مبتنی بر سیستم باز</a:t>
                      </a:r>
                    </a:p>
                    <a:p>
                      <a:pPr lvl="1" algn="r" rtl="1">
                        <a:buFont typeface="Wingdings" pitchFamily="2" charset="2"/>
                        <a:buChar char="v"/>
                        <a:defRPr/>
                      </a:pPr>
                      <a:r>
                        <a:rPr lang="fa-IR" sz="2000" b="1" baseline="0" dirty="0" smtClean="0">
                          <a:cs typeface="B Nazanin" pitchFamily="2" charset="-78"/>
                        </a:rPr>
                        <a:t>. هدف : جذب منابع </a:t>
                      </a:r>
                    </a:p>
                    <a:p>
                      <a:pPr lvl="1" algn="r" rtl="1">
                        <a:buFont typeface="Wingdings" pitchFamily="2" charset="2"/>
                        <a:buChar char="v"/>
                        <a:defRPr/>
                      </a:pPr>
                      <a:r>
                        <a:rPr lang="fa-IR" sz="2000" b="1" baseline="0" dirty="0" smtClean="0">
                          <a:cs typeface="B Nazanin" pitchFamily="2" charset="-78"/>
                        </a:rPr>
                        <a:t>. ابزار : انعطاف پذیری</a:t>
                      </a:r>
                    </a:p>
                    <a:p>
                      <a:pPr lvl="1" algn="r" rtl="1">
                        <a:buFont typeface="Wingdings" pitchFamily="2" charset="2"/>
                        <a:buChar char="v"/>
                        <a:defRPr/>
                      </a:pPr>
                      <a:r>
                        <a:rPr lang="fa-IR" sz="2000" b="1" baseline="0" dirty="0" smtClean="0">
                          <a:cs typeface="B Nazanin" pitchFamily="2" charset="-78"/>
                        </a:rPr>
                        <a:t>. ساختار : بسیار ارگانیک</a:t>
                      </a:r>
                      <a:endParaRPr lang="ar-SA" sz="2000" b="1" dirty="0" smtClean="0">
                        <a:cs typeface="B Nazanin" pitchFamily="2" charset="-78"/>
                      </a:endParaRPr>
                    </a:p>
                  </a:txBody>
                  <a:tcPr anchor="ctr">
                    <a:solidFill>
                      <a:schemeClr val="accent4">
                        <a:lumMod val="75000"/>
                        <a:alpha val="9000"/>
                      </a:schemeClr>
                    </a:solidFill>
                  </a:tcPr>
                </a:tc>
                <a:tc>
                  <a:txBody>
                    <a:bodyPr/>
                    <a:lstStyle/>
                    <a:p>
                      <a:pPr lvl="1" algn="r" rtl="1">
                        <a:buFont typeface="Wingdings" pitchFamily="2" charset="2"/>
                        <a:buChar char="v"/>
                      </a:pPr>
                      <a:r>
                        <a:rPr lang="fa-IR" sz="2400" b="0" dirty="0" smtClean="0">
                          <a:solidFill>
                            <a:srgbClr val="7030A0"/>
                          </a:solidFill>
                          <a:cs typeface="B Titr" pitchFamily="2" charset="-78"/>
                        </a:rPr>
                        <a:t>2. </a:t>
                      </a:r>
                      <a:r>
                        <a:rPr lang="fa-IR" sz="2400" b="0" baseline="0" dirty="0" smtClean="0">
                          <a:solidFill>
                            <a:srgbClr val="3333FF"/>
                          </a:solidFill>
                          <a:cs typeface="B Titr" pitchFamily="2" charset="-78"/>
                        </a:rPr>
                        <a:t>متعهدانه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Commitment</a:t>
                      </a:r>
                      <a:endParaRPr lang="fa-IR" sz="2800" b="1" u="none" baseline="0" dirty="0" smtClean="0">
                        <a:effectLst/>
                        <a:cs typeface="B Nazanin" pitchFamily="2" charset="-78"/>
                      </a:endParaRPr>
                    </a:p>
                    <a:p>
                      <a:pPr lvl="1" algn="r" rtl="1">
                        <a:buFont typeface="Wingdings" pitchFamily="2" charset="2"/>
                        <a:buChar char="v"/>
                        <a:defRPr/>
                      </a:pPr>
                      <a:r>
                        <a:rPr lang="fa-IR" sz="2000" b="1" baseline="0" dirty="0" smtClean="0">
                          <a:cs typeface="B Nazanin" pitchFamily="2" charset="-78"/>
                        </a:rPr>
                        <a:t>الگوی مدیریت : مبتنی بر روابط انسانی</a:t>
                      </a:r>
                    </a:p>
                    <a:p>
                      <a:pPr lvl="1" algn="r" rtl="1">
                        <a:buFont typeface="Wingdings" pitchFamily="2" charset="2"/>
                        <a:buChar char="v"/>
                        <a:defRPr/>
                      </a:pPr>
                      <a:r>
                        <a:rPr lang="fa-IR" sz="2000" b="1" baseline="0" dirty="0" smtClean="0">
                          <a:cs typeface="B Nazanin" pitchFamily="2" charset="-78"/>
                        </a:rPr>
                        <a:t>. هدف : توسعه نیروی انسانی</a:t>
                      </a:r>
                    </a:p>
                    <a:p>
                      <a:pPr lvl="1" algn="r" rtl="1">
                        <a:buFont typeface="Wingdings" pitchFamily="2" charset="2"/>
                        <a:buChar char="v"/>
                        <a:defRPr/>
                      </a:pPr>
                      <a:r>
                        <a:rPr lang="fa-IR" sz="2000" b="1" baseline="0" dirty="0" smtClean="0">
                          <a:cs typeface="B Nazanin" pitchFamily="2" charset="-78"/>
                        </a:rPr>
                        <a:t>. ابزار : حفظ وحدت / انسجام</a:t>
                      </a:r>
                    </a:p>
                    <a:p>
                      <a:pPr lvl="1" algn="r" rtl="1">
                        <a:buFont typeface="Wingdings" pitchFamily="2" charset="2"/>
                        <a:buChar char="v"/>
                        <a:defRPr/>
                      </a:pPr>
                      <a:r>
                        <a:rPr lang="fa-IR" sz="2000" b="1" baseline="0" dirty="0" smtClean="0">
                          <a:cs typeface="B Nazanin" pitchFamily="2" charset="-78"/>
                        </a:rPr>
                        <a:t>. ساختار : ارگانیک</a:t>
                      </a:r>
                      <a:endParaRPr lang="ar-SA" sz="2000" b="1" dirty="0" smtClean="0">
                        <a:cs typeface="B Nazanin" pitchFamily="2" charset="-78"/>
                      </a:endParaRPr>
                    </a:p>
                  </a:txBody>
                  <a:tcPr anchor="ctr">
                    <a:solidFill>
                      <a:schemeClr val="accent4">
                        <a:lumMod val="75000"/>
                        <a:alpha val="9000"/>
                      </a:schemeClr>
                    </a:solidFill>
                  </a:tcPr>
                </a:tc>
              </a:tr>
              <a:tr h="2336747">
                <a:tc>
                  <a:txBody>
                    <a:bodyPr/>
                    <a:lstStyle/>
                    <a:p>
                      <a:pPr lvl="1" algn="r" rtl="1">
                        <a:buFont typeface="Wingdings" pitchFamily="2" charset="2"/>
                        <a:buChar char="v"/>
                      </a:pPr>
                      <a:endParaRPr lang="fa-IR" sz="1800" b="1" dirty="0" smtClean="0">
                        <a:solidFill>
                          <a:srgbClr val="7030A0"/>
                        </a:solidFill>
                        <a:cs typeface="B Titr" pitchFamily="2" charset="-78"/>
                      </a:endParaRPr>
                    </a:p>
                    <a:p>
                      <a:pPr lvl="1" algn="r" rtl="1">
                        <a:buFont typeface="Wingdings" pitchFamily="2" charset="2"/>
                        <a:buChar char="v"/>
                      </a:pPr>
                      <a:r>
                        <a:rPr lang="fa-IR" sz="2800" b="1" u="none" dirty="0" smtClean="0">
                          <a:solidFill>
                            <a:srgbClr val="7030A0"/>
                          </a:solidFill>
                          <a:effectLst/>
                          <a:cs typeface="B Titr" pitchFamily="2" charset="-78"/>
                        </a:rPr>
                        <a:t>3.</a:t>
                      </a:r>
                      <a:r>
                        <a:rPr lang="fa-IR" sz="2800" b="1" u="none" dirty="0" smtClean="0">
                          <a:solidFill>
                            <a:srgbClr val="3333FF"/>
                          </a:solidFill>
                          <a:effectLst/>
                          <a:cs typeface="B Titr" pitchFamily="2" charset="-78"/>
                        </a:rPr>
                        <a:t> </a:t>
                      </a:r>
                      <a:r>
                        <a:rPr lang="fa-IR" sz="2400" b="1" u="none" baseline="0" dirty="0" smtClean="0">
                          <a:solidFill>
                            <a:srgbClr val="3333FF"/>
                          </a:solidFill>
                          <a:effectLst/>
                          <a:cs typeface="B Titr" pitchFamily="2" charset="-78"/>
                        </a:rPr>
                        <a:t>ثانویه  </a:t>
                      </a:r>
                      <a:r>
                        <a:rPr lang="fa-IR" sz="3200" b="1" u="none" baseline="0" dirty="0" smtClean="0">
                          <a:effectLst/>
                          <a:cs typeface="B Nazanin" pitchFamily="2" charset="-78"/>
                        </a:rPr>
                        <a:t>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Secondary</a:t>
                      </a:r>
                      <a:endParaRPr lang="fa-IR" sz="3200" b="1" u="none" baseline="0" dirty="0" smtClean="0">
                        <a:effectLst/>
                        <a:cs typeface="B Nazanin" pitchFamily="2" charset="-78"/>
                      </a:endParaRPr>
                    </a:p>
                    <a:p>
                      <a:pPr lvl="1" algn="r" rtl="1">
                        <a:buFont typeface="Wingdings" pitchFamily="2" charset="2"/>
                        <a:buChar char="v"/>
                        <a:defRPr/>
                      </a:pPr>
                      <a:r>
                        <a:rPr lang="fa-IR" sz="2000" b="1" baseline="0" dirty="0" smtClean="0">
                          <a:cs typeface="B Nazanin" pitchFamily="2" charset="-78"/>
                        </a:rPr>
                        <a:t>. الگوی مدیریت : مبتنی بر عقلایی بودن</a:t>
                      </a:r>
                    </a:p>
                    <a:p>
                      <a:pPr lvl="1" algn="r" rtl="1">
                        <a:buFont typeface="Wingdings" pitchFamily="2" charset="2"/>
                        <a:buChar char="v"/>
                        <a:defRPr/>
                      </a:pPr>
                      <a:r>
                        <a:rPr lang="fa-IR" sz="2000" b="1" baseline="0" dirty="0" smtClean="0">
                          <a:cs typeface="B Nazanin" pitchFamily="2" charset="-78"/>
                        </a:rPr>
                        <a:t>. هدف : کارایی و اثر بخشی </a:t>
                      </a:r>
                    </a:p>
                    <a:p>
                      <a:pPr lvl="1" algn="r" rtl="1">
                        <a:buFont typeface="Wingdings" pitchFamily="2" charset="2"/>
                        <a:buChar char="v"/>
                        <a:defRPr/>
                      </a:pPr>
                      <a:r>
                        <a:rPr lang="fa-IR" sz="2000" b="1" baseline="0" dirty="0" smtClean="0">
                          <a:cs typeface="B Nazanin" pitchFamily="2" charset="-78"/>
                        </a:rPr>
                        <a:t>. ابزار : برنامه ریزی</a:t>
                      </a:r>
                    </a:p>
                    <a:p>
                      <a:pPr lvl="1" algn="r" rtl="1">
                        <a:buFont typeface="Wingdings" pitchFamily="2" charset="2"/>
                        <a:buChar char="v"/>
                        <a:defRPr/>
                      </a:pPr>
                      <a:r>
                        <a:rPr lang="fa-IR" sz="2000" b="1" baseline="0" dirty="0" smtClean="0">
                          <a:cs typeface="B Nazanin" pitchFamily="2" charset="-78"/>
                        </a:rPr>
                        <a:t>. ساختار : مکانیکی</a:t>
                      </a:r>
                      <a:endParaRPr lang="ar-SA" sz="2000" b="1" dirty="0" smtClean="0">
                        <a:cs typeface="B Nazanin" pitchFamily="2" charset="-78"/>
                      </a:endParaRPr>
                    </a:p>
                  </a:txBody>
                  <a:tcPr anchor="ctr">
                    <a:solidFill>
                      <a:schemeClr val="accent4">
                        <a:lumMod val="75000"/>
                        <a:alpha val="9000"/>
                      </a:schemeClr>
                    </a:solidFill>
                  </a:tcPr>
                </a:tc>
                <a:tc>
                  <a:txBody>
                    <a:bodyPr/>
                    <a:lstStyle/>
                    <a:p>
                      <a:pPr lvl="1" algn="r" rtl="1">
                        <a:buFont typeface="Wingdings" pitchFamily="2" charset="2"/>
                        <a:buChar char="v"/>
                      </a:pPr>
                      <a:r>
                        <a:rPr lang="fa-IR" sz="2400" b="1" u="none" dirty="0" smtClean="0">
                          <a:solidFill>
                            <a:srgbClr val="7030A0"/>
                          </a:solidFill>
                          <a:effectLst/>
                          <a:cs typeface="B Titr" pitchFamily="2" charset="-78"/>
                        </a:rPr>
                        <a:t>1.</a:t>
                      </a:r>
                      <a:r>
                        <a:rPr lang="fa-IR" sz="2400" b="1" u="none" dirty="0" smtClean="0">
                          <a:solidFill>
                            <a:srgbClr val="3333FF"/>
                          </a:solidFill>
                          <a:effectLst/>
                          <a:cs typeface="B Titr" pitchFamily="2" charset="-78"/>
                        </a:rPr>
                        <a:t> پدرانه    </a:t>
                      </a:r>
                      <a:r>
                        <a:rPr kumimoji="0" lang="en-US" altLang="ar-SA" sz="1600" b="1" i="0" u="none" strike="noStrike" cap="none" normalizeH="0" baseline="0" dirty="0" err="1" smtClean="0">
                          <a:ln>
                            <a:noFill/>
                          </a:ln>
                          <a:solidFill>
                            <a:srgbClr val="660033"/>
                          </a:solidFill>
                          <a:effectLst/>
                          <a:latin typeface="Arial" pitchFamily="34" charset="0"/>
                          <a:cs typeface="B Nazanin" pitchFamily="2" charset="-78"/>
                        </a:rPr>
                        <a:t>Parentalistic</a:t>
                      </a:r>
                      <a:endParaRPr lang="fa-IR" sz="2800" b="1" u="none" dirty="0" smtClean="0">
                        <a:effectLst/>
                        <a:cs typeface="B Titr" pitchFamily="2" charset="-78"/>
                      </a:endParaRPr>
                    </a:p>
                    <a:p>
                      <a:pPr lvl="1" algn="r" rtl="1">
                        <a:buFont typeface="Wingdings" pitchFamily="2" charset="2"/>
                        <a:buChar char="v"/>
                        <a:defRPr/>
                      </a:pPr>
                      <a:r>
                        <a:rPr lang="fa-IR" sz="2000" b="1" baseline="0" dirty="0" smtClean="0">
                          <a:cs typeface="B Nazanin" pitchFamily="2" charset="-78"/>
                        </a:rPr>
                        <a:t>. الگوی مدیریت : مبتنی بر فرآیندهای داخلی</a:t>
                      </a:r>
                    </a:p>
                    <a:p>
                      <a:pPr lvl="1" algn="r" rtl="1">
                        <a:buFont typeface="Wingdings" pitchFamily="2" charset="2"/>
                        <a:buChar char="v"/>
                        <a:defRPr/>
                      </a:pPr>
                      <a:r>
                        <a:rPr lang="fa-IR" sz="2000" b="1" baseline="0" dirty="0" smtClean="0">
                          <a:cs typeface="B Nazanin" pitchFamily="2" charset="-78"/>
                        </a:rPr>
                        <a:t>. هدف : ثبات</a:t>
                      </a:r>
                    </a:p>
                    <a:p>
                      <a:pPr lvl="1" algn="r" rtl="1">
                        <a:buFont typeface="Wingdings" pitchFamily="2" charset="2"/>
                        <a:buChar char="v"/>
                        <a:defRPr/>
                      </a:pPr>
                      <a:r>
                        <a:rPr lang="fa-IR" sz="2000" b="1" baseline="0" dirty="0" smtClean="0">
                          <a:cs typeface="B Nazanin" pitchFamily="2" charset="-78"/>
                        </a:rPr>
                        <a:t>. ابزار : مدیریت اطلاعات</a:t>
                      </a:r>
                    </a:p>
                    <a:p>
                      <a:pPr lvl="1" algn="r" rtl="1">
                        <a:buFont typeface="Wingdings" pitchFamily="2" charset="2"/>
                        <a:buChar char="v"/>
                        <a:defRPr/>
                      </a:pPr>
                      <a:r>
                        <a:rPr lang="fa-IR" sz="2000" b="1" baseline="0" dirty="0" smtClean="0">
                          <a:cs typeface="B Nazanin" pitchFamily="2" charset="-78"/>
                        </a:rPr>
                        <a:t>. ساختار : بسیار مکانیک</a:t>
                      </a:r>
                      <a:endParaRPr lang="ar-SA" sz="2000" b="1" dirty="0" smtClean="0">
                        <a:cs typeface="B Nazanin" pitchFamily="2" charset="-78"/>
                      </a:endParaRPr>
                    </a:p>
                  </a:txBody>
                  <a:tcPr anchor="ctr">
                    <a:solidFill>
                      <a:schemeClr val="accent4">
                        <a:lumMod val="75000"/>
                        <a:alpha val="9000"/>
                      </a:schemeClr>
                    </a:solidFill>
                  </a:tcPr>
                </a:tc>
              </a:tr>
            </a:tbl>
          </a:graphicData>
        </a:graphic>
      </p:graphicFrame>
      <p:sp>
        <p:nvSpPr>
          <p:cNvPr id="4" name="Rounded Rectangle 3"/>
          <p:cNvSpPr/>
          <p:nvPr/>
        </p:nvSpPr>
        <p:spPr>
          <a:xfrm>
            <a:off x="1142976" y="1285860"/>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326826"/>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 </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8215338" y="1571612"/>
            <a:ext cx="714380"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خارج </a:t>
            </a:r>
            <a:endParaRPr lang="en-US" sz="1400" b="1" dirty="0"/>
          </a:p>
        </p:txBody>
      </p:sp>
      <p:sp>
        <p:nvSpPr>
          <p:cNvPr id="7" name="Rectangle 15"/>
          <p:cNvSpPr>
            <a:spLocks noChangeArrowheads="1"/>
          </p:cNvSpPr>
          <p:nvPr/>
        </p:nvSpPr>
        <p:spPr bwMode="auto">
          <a:xfrm>
            <a:off x="1142976" y="1571612"/>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داخل </a:t>
            </a:r>
            <a:endParaRPr lang="en-US" sz="2000" b="1" dirty="0"/>
          </a:p>
        </p:txBody>
      </p:sp>
      <p:cxnSp>
        <p:nvCxnSpPr>
          <p:cNvPr id="8" name="Straight Arrow Connector 7"/>
          <p:cNvCxnSpPr>
            <a:stCxn id="7" idx="3"/>
            <a:endCxn id="6" idx="1"/>
          </p:cNvCxnSpPr>
          <p:nvPr/>
        </p:nvCxnSpPr>
        <p:spPr>
          <a:xfrm>
            <a:off x="1928793" y="1770385"/>
            <a:ext cx="6286545"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616552" y="3955596"/>
            <a:ext cx="4429132"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21455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محصول </a:t>
            </a:r>
            <a:endParaRPr lang="en-US" sz="1600" b="1" dirty="0"/>
          </a:p>
        </p:txBody>
      </p:sp>
      <p:sp>
        <p:nvSpPr>
          <p:cNvPr id="11" name="Rectangle 14"/>
          <p:cNvSpPr>
            <a:spLocks noChangeArrowheads="1"/>
          </p:cNvSpPr>
          <p:nvPr/>
        </p:nvSpPr>
        <p:spPr bwMode="auto">
          <a:xfrm>
            <a:off x="142844"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فرایند </a:t>
            </a:r>
            <a:endParaRPr lang="en-US" b="1" dirty="0"/>
          </a:p>
        </p:txBody>
      </p:sp>
      <p:cxnSp>
        <p:nvCxnSpPr>
          <p:cNvPr id="12" name="Straight Arrow Connector 11"/>
          <p:cNvCxnSpPr>
            <a:stCxn id="10" idx="2"/>
            <a:endCxn id="11" idx="0"/>
          </p:cNvCxnSpPr>
          <p:nvPr/>
        </p:nvCxnSpPr>
        <p:spPr>
          <a:xfrm rot="5400000">
            <a:off x="-1216748" y="4409496"/>
            <a:ext cx="3602983"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409592" y="4162580"/>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 </a:t>
            </a:r>
            <a:endParaRPr lang="en-US" sz="1600" b="1" dirty="0">
              <a:solidFill>
                <a:srgbClr val="C00000"/>
              </a:solidFill>
              <a:cs typeface="B Titr" pitchFamily="2" charset="-78"/>
            </a:endParaRPr>
          </a:p>
        </p:txBody>
      </p:sp>
      <p:sp>
        <p:nvSpPr>
          <p:cNvPr id="14" name="Rounded Rectangle 13"/>
          <p:cNvSpPr/>
          <p:nvPr/>
        </p:nvSpPr>
        <p:spPr>
          <a:xfrm>
            <a:off x="124491" y="1285860"/>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8" name="Rectangle 2"/>
          <p:cNvSpPr txBox="1">
            <a:spLocks noChangeArrowheads="1"/>
          </p:cNvSpPr>
          <p:nvPr/>
        </p:nvSpPr>
        <p:spPr>
          <a:xfrm>
            <a:off x="1571604" y="663558"/>
            <a:ext cx="7500990" cy="33655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استراتژي‌هاي تأمین منابع انساني </a:t>
            </a:r>
            <a:r>
              <a:rPr kumimoji="0" lang="fa-IR" sz="20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(بامبرگر و مشولم )</a:t>
            </a:r>
            <a:endParaRPr kumimoji="0" lang="en-US" sz="2000" b="0" i="0" u="none" strike="noStrike" kern="1200" cap="none" spc="0" normalizeH="0" baseline="0" noProof="0" dirty="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142844" y="990806"/>
            <a:ext cx="8858312" cy="652220"/>
          </a:xfrm>
          <a:prstGeom prst="roundRect">
            <a:avLst>
              <a:gd name="adj" fmla="val 10000"/>
            </a:avLst>
          </a:prstGeom>
          <a:ln/>
        </p:spPr>
        <p:style>
          <a:lnRef idx="1">
            <a:schemeClr val="accent3"/>
          </a:lnRef>
          <a:fillRef idx="2">
            <a:schemeClr val="accent3"/>
          </a:fillRef>
          <a:effectRef idx="1">
            <a:schemeClr val="accent3"/>
          </a:effectRef>
          <a:fontRef idx="minor">
            <a:schemeClr val="dk1"/>
          </a:fontRef>
        </p:style>
        <p:txBody>
          <a:bodyPr lIns="360000" tIns="0" bIns="0" anchor="ctr" anchorCtr="1">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0" hangingPunct="0">
              <a:defRPr/>
            </a:pPr>
            <a:r>
              <a:rPr lang="fa-IR" sz="2400" b="1" dirty="0" smtClean="0">
                <a:ln w="50800"/>
                <a:solidFill>
                  <a:srgbClr val="C00000"/>
                </a:solidFill>
                <a:latin typeface="Tahoma" pitchFamily="34" charset="0"/>
                <a:cs typeface="B Titr" pitchFamily="2" charset="-78"/>
              </a:rPr>
              <a:t>مــنابــع</a:t>
            </a:r>
            <a:endParaRPr lang="en-US" sz="2400" b="1" dirty="0" smtClean="0">
              <a:ln w="50800"/>
              <a:solidFill>
                <a:srgbClr val="C00000"/>
              </a:solidFill>
              <a:latin typeface="Tahoma" pitchFamily="34" charset="0"/>
              <a:cs typeface="B Titr" pitchFamily="2" charset="-78"/>
            </a:endParaRPr>
          </a:p>
          <a:p>
            <a:pPr algn="ctr" eaLnBrk="0" hangingPunct="0">
              <a:defRPr/>
            </a:pPr>
            <a:r>
              <a:rPr lang="en-US" sz="1050" b="1" dirty="0" err="1" smtClean="0">
                <a:ln w="50800"/>
                <a:solidFill>
                  <a:srgbClr val="C00000"/>
                </a:solidFill>
                <a:latin typeface="Tahoma" pitchFamily="34" charset="0"/>
                <a:cs typeface="B Titr" pitchFamily="2" charset="-78"/>
              </a:rPr>
              <a:t>Refrence</a:t>
            </a:r>
            <a:endParaRPr lang="en-US" sz="1050" b="1" dirty="0" smtClean="0">
              <a:ln w="50800"/>
              <a:solidFill>
                <a:srgbClr val="C00000"/>
              </a:solidFill>
              <a:latin typeface="Tahoma" pitchFamily="34" charset="0"/>
              <a:cs typeface="B Titr" pitchFamily="2" charset="-78"/>
            </a:endParaRPr>
          </a:p>
        </p:txBody>
      </p:sp>
      <p:sp>
        <p:nvSpPr>
          <p:cNvPr id="55" name="Rectangle 3"/>
          <p:cNvSpPr>
            <a:spLocks noChangeArrowheads="1"/>
          </p:cNvSpPr>
          <p:nvPr/>
        </p:nvSpPr>
        <p:spPr bwMode="auto">
          <a:xfrm>
            <a:off x="-32" y="928670"/>
            <a:ext cx="9144000" cy="642918"/>
          </a:xfrm>
          <a:prstGeom prst="rect">
            <a:avLst/>
          </a:prstGeom>
          <a:noFill/>
          <a:ln w="12700">
            <a:noFill/>
            <a:miter lim="800000"/>
            <a:headEnd/>
            <a:tailEnd/>
          </a:ln>
          <a:effectLst>
            <a:outerShdw dist="28398" dir="20006097" algn="ctr" rotWithShape="0">
              <a:schemeClr val="bg2"/>
            </a:outerShdw>
          </a:effectLst>
        </p:spPr>
        <p:txBody>
          <a:bodyPr wrap="none" lIns="92075" tIns="46038" rIns="92075" bIns="46038" anchor="ctr">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defRPr/>
            </a:pPr>
            <a:endParaRPr lang="en-US" sz="1050" b="1" dirty="0" smtClean="0">
              <a:ln w="50800"/>
              <a:solidFill>
                <a:schemeClr val="bg1">
                  <a:shade val="50000"/>
                </a:schemeClr>
              </a:solidFill>
              <a:latin typeface="Tahoma" pitchFamily="34" charset="0"/>
              <a:cs typeface="B Titr" pitchFamily="2" charset="-78"/>
            </a:endParaRPr>
          </a:p>
        </p:txBody>
      </p:sp>
      <p:sp>
        <p:nvSpPr>
          <p:cNvPr id="63" name="Rounded Rectangle 62"/>
          <p:cNvSpPr/>
          <p:nvPr/>
        </p:nvSpPr>
        <p:spPr>
          <a:xfrm>
            <a:off x="142844" y="250030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رادمن ، تام . ویلکینسون ، آدریان (2006). </a:t>
            </a:r>
            <a:r>
              <a:rPr lang="fa-IR" sz="1400" b="1" dirty="0" smtClean="0">
                <a:solidFill>
                  <a:sysClr val="windowText" lastClr="000000"/>
                </a:solidFill>
              </a:rPr>
              <a:t>مدیریت منابع انسانی پیشرفته</a:t>
            </a:r>
            <a:r>
              <a:rPr lang="fa-IR" sz="1400" dirty="0" smtClean="0">
                <a:solidFill>
                  <a:sysClr val="windowText" lastClr="000000"/>
                </a:solidFill>
              </a:rPr>
              <a:t> </a:t>
            </a:r>
            <a:r>
              <a:rPr lang="fa-IR" sz="1600" dirty="0" smtClean="0">
                <a:solidFill>
                  <a:sysClr val="windowText" lastClr="000000"/>
                </a:solidFill>
              </a:rPr>
              <a:t>. </a:t>
            </a:r>
            <a:r>
              <a:rPr lang="fa-IR" sz="1400" dirty="0" smtClean="0">
                <a:solidFill>
                  <a:sysClr val="windowText" lastClr="000000"/>
                </a:solidFill>
              </a:rPr>
              <a:t>ج1. ترجمه میرعلی سید تقوی و امیر ختایی(1388) .- تهران: مهکامه.</a:t>
            </a:r>
            <a:endParaRPr lang="en-US" sz="1400" dirty="0" smtClean="0">
              <a:solidFill>
                <a:sysClr val="windowText" lastClr="000000"/>
              </a:solidFill>
            </a:endParaRPr>
          </a:p>
        </p:txBody>
      </p:sp>
      <p:sp>
        <p:nvSpPr>
          <p:cNvPr id="65" name="Rounded Rectangle 64"/>
          <p:cNvSpPr/>
          <p:nvPr/>
        </p:nvSpPr>
        <p:spPr>
          <a:xfrm>
            <a:off x="142844" y="321468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رادمن ، تام . ویلکینسون ، آدریان (2006). </a:t>
            </a:r>
            <a:r>
              <a:rPr lang="fa-IR" sz="1400" b="1" dirty="0" smtClean="0">
                <a:solidFill>
                  <a:sysClr val="windowText" lastClr="000000"/>
                </a:solidFill>
              </a:rPr>
              <a:t>مدیریت منابع انسانی پیشرفته</a:t>
            </a:r>
            <a:r>
              <a:rPr lang="fa-IR" sz="1400" dirty="0" smtClean="0">
                <a:solidFill>
                  <a:sysClr val="windowText" lastClr="000000"/>
                </a:solidFill>
              </a:rPr>
              <a:t> </a:t>
            </a:r>
            <a:r>
              <a:rPr lang="fa-IR" sz="1600" dirty="0" smtClean="0">
                <a:solidFill>
                  <a:sysClr val="windowText" lastClr="000000"/>
                </a:solidFill>
              </a:rPr>
              <a:t>. </a:t>
            </a:r>
            <a:r>
              <a:rPr lang="fa-IR" sz="1400" dirty="0" smtClean="0">
                <a:solidFill>
                  <a:sysClr val="windowText" lastClr="000000"/>
                </a:solidFill>
              </a:rPr>
              <a:t>ج2. ترجمه میرعلی سید تقوی و امیر ختایی(1388) .- تهران: مهکامه.</a:t>
            </a:r>
            <a:endParaRPr lang="en-US" sz="1400" dirty="0" smtClean="0">
              <a:solidFill>
                <a:sysClr val="windowText" lastClr="000000"/>
              </a:solidFill>
            </a:endParaRPr>
          </a:p>
        </p:txBody>
      </p:sp>
      <p:sp>
        <p:nvSpPr>
          <p:cNvPr id="69" name="Rounded Rectangle 68"/>
          <p:cNvSpPr/>
          <p:nvPr/>
        </p:nvSpPr>
        <p:spPr>
          <a:xfrm>
            <a:off x="142844" y="392906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سید جوادین ، سید رضا (1382) . </a:t>
            </a:r>
            <a:r>
              <a:rPr lang="fa-IR" sz="1400" b="1" dirty="0" smtClean="0">
                <a:solidFill>
                  <a:sysClr val="windowText" lastClr="000000"/>
                </a:solidFill>
              </a:rPr>
              <a:t>مبانی مدیریت امنابع نسانی</a:t>
            </a:r>
            <a:r>
              <a:rPr lang="fa-IR" sz="1600" dirty="0" smtClean="0">
                <a:solidFill>
                  <a:sysClr val="windowText" lastClr="000000"/>
                </a:solidFill>
              </a:rPr>
              <a:t>. </a:t>
            </a:r>
            <a:r>
              <a:rPr lang="fa-IR" sz="1400" dirty="0" smtClean="0">
                <a:solidFill>
                  <a:sysClr val="windowText" lastClr="000000"/>
                </a:solidFill>
              </a:rPr>
              <a:t>- تهران: دانشگاه تهران ، دانشکده مدیریت.</a:t>
            </a:r>
            <a:endParaRPr lang="en-US" sz="1400" dirty="0" smtClean="0">
              <a:solidFill>
                <a:sysClr val="windowText" lastClr="000000"/>
              </a:solidFill>
            </a:endParaRPr>
          </a:p>
        </p:txBody>
      </p:sp>
      <p:sp>
        <p:nvSpPr>
          <p:cNvPr id="72" name="Rounded Rectangle 71"/>
          <p:cNvSpPr/>
          <p:nvPr/>
        </p:nvSpPr>
        <p:spPr>
          <a:xfrm>
            <a:off x="142844" y="464344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سعادت ، اسفندیار(1380) . </a:t>
            </a:r>
            <a:r>
              <a:rPr lang="fa-IR" sz="1400" b="1" dirty="0" smtClean="0">
                <a:solidFill>
                  <a:sysClr val="windowText" lastClr="000000"/>
                </a:solidFill>
              </a:rPr>
              <a:t>مدیریت منابع انسانی </a:t>
            </a:r>
            <a:r>
              <a:rPr lang="fa-IR" sz="1600" dirty="0" smtClean="0">
                <a:solidFill>
                  <a:sysClr val="windowText" lastClr="000000"/>
                </a:solidFill>
              </a:rPr>
              <a:t>. </a:t>
            </a:r>
            <a:r>
              <a:rPr lang="fa-IR" sz="1400" dirty="0" smtClean="0">
                <a:solidFill>
                  <a:sysClr val="windowText" lastClr="000000"/>
                </a:solidFill>
              </a:rPr>
              <a:t>- تهران: سازمان مطالعه و تدوین کتب علوم انسانی دانشگاه ها (سمت) .</a:t>
            </a:r>
            <a:endParaRPr lang="en-US" sz="1400" dirty="0" smtClean="0">
              <a:solidFill>
                <a:sysClr val="windowText" lastClr="000000"/>
              </a:solidFill>
            </a:endParaRPr>
          </a:p>
        </p:txBody>
      </p:sp>
      <p:sp>
        <p:nvSpPr>
          <p:cNvPr id="73" name="Rounded Rectangle 72"/>
          <p:cNvSpPr/>
          <p:nvPr/>
        </p:nvSpPr>
        <p:spPr>
          <a:xfrm>
            <a:off x="142844" y="178592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ابطحی ، حسین (1386) . </a:t>
            </a:r>
            <a:r>
              <a:rPr lang="fa-IR" sz="1400" b="1" dirty="0" smtClean="0">
                <a:solidFill>
                  <a:sysClr val="windowText" lastClr="000000"/>
                </a:solidFill>
              </a:rPr>
              <a:t>مدیریت منابع انسانی (اداره امور کارکنان در سازمانهای دولتی ، صنعتی و بازرگانی)</a:t>
            </a:r>
            <a:r>
              <a:rPr lang="fa-IR" sz="1600" dirty="0" smtClean="0">
                <a:solidFill>
                  <a:sysClr val="windowText" lastClr="000000"/>
                </a:solidFill>
              </a:rPr>
              <a:t>. </a:t>
            </a:r>
            <a:r>
              <a:rPr lang="fa-IR" sz="1400" dirty="0" smtClean="0">
                <a:solidFill>
                  <a:sysClr val="windowText" lastClr="000000"/>
                </a:solidFill>
              </a:rPr>
              <a:t>-کرج: مؤسسه تحقیقات و آموزش مدیریت .</a:t>
            </a:r>
            <a:endParaRPr lang="en-US" sz="1400" dirty="0" smtClean="0">
              <a:solidFill>
                <a:sysClr val="windowText" lastClr="000000"/>
              </a:solidFill>
            </a:endParaRPr>
          </a:p>
        </p:txBody>
      </p:sp>
      <p:sp>
        <p:nvSpPr>
          <p:cNvPr id="74" name="Rounded Rectangle 73"/>
          <p:cNvSpPr/>
          <p:nvPr/>
        </p:nvSpPr>
        <p:spPr>
          <a:xfrm>
            <a:off x="142844" y="5348548"/>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فرزین ، ____ (1389) منشور منابع انسانی(پژوهش در مورد مقایسه نگرش به منابع انسانی در غرب و اسلام) </a:t>
            </a:r>
            <a:r>
              <a:rPr lang="fa-IR" sz="1600" dirty="0" smtClean="0">
                <a:solidFill>
                  <a:sysClr val="windowText" lastClr="000000"/>
                </a:solidFill>
              </a:rPr>
              <a:t>. </a:t>
            </a:r>
            <a:r>
              <a:rPr lang="fa-IR" sz="1400" dirty="0" smtClean="0">
                <a:solidFill>
                  <a:sysClr val="windowText" lastClr="000000"/>
                </a:solidFill>
              </a:rPr>
              <a:t>- تهران : مجتمع مطالعاتی شهید بهشتی.</a:t>
            </a:r>
            <a:endParaRPr lang="en-US" sz="1400" dirty="0" smtClean="0">
              <a:solidFill>
                <a:sysClr val="windowText" lastClr="000000"/>
              </a:solidFill>
            </a:endParaRPr>
          </a:p>
        </p:txBody>
      </p:sp>
      <p:sp>
        <p:nvSpPr>
          <p:cNvPr id="75" name="Rounded Rectangle 74"/>
          <p:cNvSpPr/>
          <p:nvPr/>
        </p:nvSpPr>
        <p:spPr>
          <a:xfrm>
            <a:off x="142844" y="6062928"/>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احمد (1382) . </a:t>
            </a:r>
            <a:r>
              <a:rPr lang="fa-IR" sz="1600" b="1" dirty="0" smtClean="0">
                <a:solidFill>
                  <a:sysClr val="windowText" lastClr="000000"/>
                </a:solidFill>
              </a:rPr>
              <a:t>برنامه ریزی استراتژیک نیروی انسانی</a:t>
            </a:r>
            <a:r>
              <a:rPr lang="fa-IR" sz="1600" dirty="0" smtClean="0">
                <a:solidFill>
                  <a:sysClr val="windowText" lastClr="000000"/>
                </a:solidFill>
              </a:rPr>
              <a:t>. - تهران : دانشگاه امام حسین (ع).</a:t>
            </a:r>
            <a:endParaRPr lang="en-US" sz="1600" dirty="0" smtClean="0">
              <a:solidFill>
                <a:sysClr val="windowText" lastClr="000000"/>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142844" y="990806"/>
            <a:ext cx="8858312" cy="652220"/>
          </a:xfrm>
          <a:prstGeom prst="roundRect">
            <a:avLst>
              <a:gd name="adj" fmla="val 10000"/>
            </a:avLst>
          </a:prstGeom>
          <a:ln/>
        </p:spPr>
        <p:style>
          <a:lnRef idx="1">
            <a:schemeClr val="accent3"/>
          </a:lnRef>
          <a:fillRef idx="2">
            <a:schemeClr val="accent3"/>
          </a:fillRef>
          <a:effectRef idx="1">
            <a:schemeClr val="accent3"/>
          </a:effectRef>
          <a:fontRef idx="minor">
            <a:schemeClr val="dk1"/>
          </a:fontRef>
        </p:style>
        <p:txBody>
          <a:bodyPr lIns="360000" tIns="0" bIns="0" anchor="ctr" anchorCtr="1">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0" hangingPunct="0">
              <a:defRPr/>
            </a:pPr>
            <a:r>
              <a:rPr lang="fa-IR" sz="2400" b="1" dirty="0" smtClean="0">
                <a:ln w="50800"/>
                <a:solidFill>
                  <a:srgbClr val="C00000"/>
                </a:solidFill>
                <a:latin typeface="Tahoma" pitchFamily="34" charset="0"/>
                <a:cs typeface="B Titr" pitchFamily="2" charset="-78"/>
              </a:rPr>
              <a:t>مــنابــع</a:t>
            </a:r>
            <a:endParaRPr lang="en-US" sz="2400" b="1" dirty="0" smtClean="0">
              <a:ln w="50800"/>
              <a:solidFill>
                <a:srgbClr val="C00000"/>
              </a:solidFill>
              <a:latin typeface="Tahoma" pitchFamily="34" charset="0"/>
              <a:cs typeface="B Titr" pitchFamily="2" charset="-78"/>
            </a:endParaRPr>
          </a:p>
          <a:p>
            <a:pPr algn="ctr" eaLnBrk="0" hangingPunct="0">
              <a:defRPr/>
            </a:pPr>
            <a:r>
              <a:rPr lang="en-US" sz="1050" b="1" dirty="0" err="1" smtClean="0">
                <a:ln w="50800"/>
                <a:solidFill>
                  <a:srgbClr val="C00000"/>
                </a:solidFill>
                <a:latin typeface="Tahoma" pitchFamily="34" charset="0"/>
                <a:cs typeface="B Titr" pitchFamily="2" charset="-78"/>
              </a:rPr>
              <a:t>Refrence</a:t>
            </a:r>
            <a:endParaRPr lang="en-US" sz="1050" b="1" dirty="0" smtClean="0">
              <a:ln w="50800"/>
              <a:solidFill>
                <a:srgbClr val="C00000"/>
              </a:solidFill>
              <a:latin typeface="Tahoma" pitchFamily="34" charset="0"/>
              <a:cs typeface="B Titr" pitchFamily="2" charset="-78"/>
            </a:endParaRPr>
          </a:p>
        </p:txBody>
      </p:sp>
      <p:sp>
        <p:nvSpPr>
          <p:cNvPr id="55" name="Rectangle 3"/>
          <p:cNvSpPr>
            <a:spLocks noChangeArrowheads="1"/>
          </p:cNvSpPr>
          <p:nvPr/>
        </p:nvSpPr>
        <p:spPr bwMode="auto">
          <a:xfrm>
            <a:off x="-32" y="928670"/>
            <a:ext cx="9144000" cy="642918"/>
          </a:xfrm>
          <a:prstGeom prst="rect">
            <a:avLst/>
          </a:prstGeom>
          <a:noFill/>
          <a:ln w="12700">
            <a:noFill/>
            <a:miter lim="800000"/>
            <a:headEnd/>
            <a:tailEnd/>
          </a:ln>
          <a:effectLst>
            <a:outerShdw dist="28398" dir="20006097" algn="ctr" rotWithShape="0">
              <a:schemeClr val="bg2"/>
            </a:outerShdw>
          </a:effectLst>
        </p:spPr>
        <p:txBody>
          <a:bodyPr wrap="none" lIns="92075" tIns="46038" rIns="92075" bIns="46038" anchor="ctr">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defRPr/>
            </a:pPr>
            <a:endParaRPr lang="en-US" sz="1050" b="1" dirty="0" smtClean="0">
              <a:ln w="50800"/>
              <a:solidFill>
                <a:schemeClr val="bg1">
                  <a:shade val="50000"/>
                </a:schemeClr>
              </a:solidFill>
              <a:latin typeface="Tahoma" pitchFamily="34" charset="0"/>
              <a:cs typeface="B Titr" pitchFamily="2" charset="-78"/>
            </a:endParaRPr>
          </a:p>
        </p:txBody>
      </p:sp>
      <p:sp>
        <p:nvSpPr>
          <p:cNvPr id="65" name="Rounded Rectangle 64"/>
          <p:cNvSpPr/>
          <p:nvPr/>
        </p:nvSpPr>
        <p:spPr>
          <a:xfrm>
            <a:off x="142844" y="406266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b="1" dirty="0" smtClean="0">
                <a:solidFill>
                  <a:sysClr val="windowText" lastClr="000000"/>
                </a:solidFill>
              </a:rPr>
              <a:t>وب سایت مدیریتی ایران . – </a:t>
            </a:r>
            <a:r>
              <a:rPr lang="en-US" sz="1600" b="1" dirty="0" smtClean="0">
                <a:solidFill>
                  <a:sysClr val="windowText" lastClr="000000"/>
                </a:solidFill>
                <a:hlinkClick r:id="rId2"/>
              </a:rPr>
              <a:t>www.managerial.ir</a:t>
            </a:r>
            <a:r>
              <a:rPr lang="fa-IR" sz="1600" b="1" dirty="0" smtClean="0">
                <a:solidFill>
                  <a:sysClr val="windowText" lastClr="000000"/>
                </a:solidFill>
              </a:rPr>
              <a:t> .</a:t>
            </a:r>
            <a:endParaRPr lang="en-US" sz="1600" b="1" dirty="0" smtClean="0">
              <a:solidFill>
                <a:sysClr val="windowText" lastClr="000000"/>
              </a:solidFill>
            </a:endParaRPr>
          </a:p>
        </p:txBody>
      </p:sp>
      <p:sp>
        <p:nvSpPr>
          <p:cNvPr id="5" name="Rounded Rectangle 4"/>
          <p:cNvSpPr/>
          <p:nvPr/>
        </p:nvSpPr>
        <p:spPr>
          <a:xfrm>
            <a:off x="142844" y="191952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احمد (1382) . </a:t>
            </a:r>
            <a:r>
              <a:rPr lang="fa-IR" sz="1600" b="1" dirty="0" smtClean="0">
                <a:solidFill>
                  <a:sysClr val="windowText" lastClr="000000"/>
                </a:solidFill>
              </a:rPr>
              <a:t>برنامه ریزی استراتژیک نیروی انسانی</a:t>
            </a:r>
            <a:r>
              <a:rPr lang="fa-IR" sz="1600" dirty="0" smtClean="0">
                <a:solidFill>
                  <a:sysClr val="windowText" lastClr="000000"/>
                </a:solidFill>
              </a:rPr>
              <a:t>. - تهران : دانشگاه امام حسین (ع).</a:t>
            </a:r>
            <a:endParaRPr lang="en-US" sz="1600" dirty="0" smtClean="0">
              <a:solidFill>
                <a:sysClr val="windowText" lastClr="000000"/>
              </a:solidFill>
            </a:endParaRPr>
          </a:p>
        </p:txBody>
      </p:sp>
      <p:sp>
        <p:nvSpPr>
          <p:cNvPr id="6" name="Rounded Rectangle 5"/>
          <p:cNvSpPr/>
          <p:nvPr/>
        </p:nvSpPr>
        <p:spPr>
          <a:xfrm>
            <a:off x="142844" y="263390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احمد (1382) . </a:t>
            </a:r>
            <a:r>
              <a:rPr lang="fa-IR" sz="1600" b="1" dirty="0" smtClean="0">
                <a:solidFill>
                  <a:sysClr val="windowText" lastClr="000000"/>
                </a:solidFill>
              </a:rPr>
              <a:t>رفتار سازمانی پیشرفته </a:t>
            </a:r>
            <a:r>
              <a:rPr lang="fa-IR" sz="1400" b="1" dirty="0" smtClean="0">
                <a:solidFill>
                  <a:sysClr val="windowText" lastClr="000000"/>
                </a:solidFill>
              </a:rPr>
              <a:t>(اسلایدهای آموزشی مقطع کارشناسی ارشد)</a:t>
            </a:r>
            <a:r>
              <a:rPr lang="fa-IR" sz="1600" dirty="0" smtClean="0">
                <a:solidFill>
                  <a:sysClr val="windowText" lastClr="000000"/>
                </a:solidFill>
              </a:rPr>
              <a:t>. - تهران : دانشگاه علامه طباطبایی.</a:t>
            </a:r>
            <a:endParaRPr lang="en-US" sz="1600" dirty="0" smtClean="0">
              <a:solidFill>
                <a:sysClr val="windowText" lastClr="000000"/>
              </a:solidFill>
            </a:endParaRPr>
          </a:p>
        </p:txBody>
      </p:sp>
      <p:sp>
        <p:nvSpPr>
          <p:cNvPr id="7" name="Rounded Rectangle 6"/>
          <p:cNvSpPr/>
          <p:nvPr/>
        </p:nvSpPr>
        <p:spPr>
          <a:xfrm>
            <a:off x="142844" y="334828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هادی (1387) . </a:t>
            </a:r>
            <a:r>
              <a:rPr lang="fa-IR" sz="1600" b="1" dirty="0" smtClean="0">
                <a:solidFill>
                  <a:sysClr val="windowText" lastClr="000000"/>
                </a:solidFill>
              </a:rPr>
              <a:t>مدیریت منابع انسانی </a:t>
            </a:r>
            <a:r>
              <a:rPr lang="fa-IR" sz="1600" dirty="0" smtClean="0">
                <a:solidFill>
                  <a:sysClr val="windowText" lastClr="000000"/>
                </a:solidFill>
              </a:rPr>
              <a:t>. - تهران : آزاد اسلامی واحد تهران شمال.</a:t>
            </a:r>
            <a:endParaRPr lang="en-US" sz="1600" dirty="0" smtClean="0">
              <a:solidFill>
                <a:sysClr val="windowText" lastClr="000000"/>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4422"/>
            <a:ext cx="9143999" cy="3046988"/>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ct val="120000"/>
              </a:lnSpc>
              <a:defRPr/>
            </a:pPr>
            <a:r>
              <a:rPr lang="fa-IR"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Titr" pitchFamily="2" charset="-78"/>
              </a:rPr>
              <a:t>و صلی الله علی محمد </a:t>
            </a:r>
          </a:p>
          <a:p>
            <a:pPr algn="ctr">
              <a:lnSpc>
                <a:spcPct val="120000"/>
              </a:lnSpc>
              <a:defRPr/>
            </a:pPr>
            <a:r>
              <a:rPr lang="fa-IR"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Titr" pitchFamily="2" charset="-78"/>
              </a:rPr>
              <a:t>و آل محمد</a:t>
            </a:r>
          </a:p>
        </p:txBody>
      </p:sp>
      <p:sp>
        <p:nvSpPr>
          <p:cNvPr id="3" name="Rectangle 2"/>
          <p:cNvSpPr/>
          <p:nvPr/>
        </p:nvSpPr>
        <p:spPr>
          <a:xfrm>
            <a:off x="0" y="4768363"/>
            <a:ext cx="9144000" cy="1089529"/>
          </a:xfrm>
          <a:prstGeom prst="rect">
            <a:avLst/>
          </a:prstGeom>
        </p:spPr>
        <p:txBody>
          <a:bodyPr wrap="square">
            <a:spAutoFit/>
          </a:bodyPr>
          <a:lstStyle/>
          <a:p>
            <a:pPr algn="ctr">
              <a:lnSpc>
                <a:spcPct val="120000"/>
              </a:lnSpc>
              <a:defRPr/>
            </a:pPr>
            <a:r>
              <a:rPr lang="fa-IR" sz="5400" b="1" dirty="0">
                <a:solidFill>
                  <a:srgbClr val="FF0000"/>
                </a:solidFill>
                <a:effectLst>
                  <a:reflection blurRad="6350" stA="60000" endA="900" endPos="60000" dist="60007" dir="5400000" sy="-100000" algn="bl" rotWithShape="0"/>
                </a:effectLst>
                <a:latin typeface="Arial" pitchFamily="34" charset="0"/>
                <a:cs typeface="B Titr" pitchFamily="2" charset="-78"/>
              </a:rPr>
              <a:t>اللهم صلی علی محمد و آل محمد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785794"/>
            <a:ext cx="8643998" cy="684803"/>
          </a:xfrm>
          <a:prstGeom prst="rect">
            <a:avLst/>
          </a:prstGeom>
        </p:spPr>
        <p:txBody>
          <a:bodyPr wrap="square">
            <a:spAutoFit/>
          </a:bodyPr>
          <a:lstStyle/>
          <a:p>
            <a:pPr algn="ctr" rtl="1">
              <a:lnSpc>
                <a:spcPct val="150000"/>
              </a:lnSpc>
            </a:pPr>
            <a:r>
              <a:rPr lang="fa-IR" sz="2800" b="1" dirty="0" smtClean="0">
                <a:solidFill>
                  <a:srgbClr val="000099"/>
                </a:solidFill>
                <a:effectLst>
                  <a:outerShdw blurRad="38100" dist="38100" dir="2700000" algn="tl">
                    <a:srgbClr val="000000">
                      <a:alpha val="43137"/>
                    </a:srgbClr>
                  </a:outerShdw>
                </a:effectLst>
                <a:cs typeface="B Titr" pitchFamily="2" charset="-78"/>
              </a:rPr>
              <a:t>خداوند تمام هستي را براي </a:t>
            </a:r>
            <a:r>
              <a:rPr lang="fa-IR" sz="2800" b="1" dirty="0" smtClean="0">
                <a:solidFill>
                  <a:srgbClr val="FF0000"/>
                </a:solidFill>
                <a:effectLst>
                  <a:outerShdw blurRad="38100" dist="38100" dir="2700000" algn="tl">
                    <a:srgbClr val="000000">
                      <a:alpha val="43137"/>
                    </a:srgbClr>
                  </a:outerShdw>
                </a:effectLst>
                <a:cs typeface="B Titr" pitchFamily="2" charset="-78"/>
              </a:rPr>
              <a:t>انسان</a:t>
            </a:r>
            <a:r>
              <a:rPr lang="fa-IR" sz="2800" b="1" dirty="0" smtClean="0">
                <a:solidFill>
                  <a:srgbClr val="000099"/>
                </a:solidFill>
                <a:effectLst>
                  <a:outerShdw blurRad="38100" dist="38100" dir="2700000" algn="tl">
                    <a:srgbClr val="000000">
                      <a:alpha val="43137"/>
                    </a:srgbClr>
                  </a:outerShdw>
                </a:effectLst>
                <a:cs typeface="B Titr" pitchFamily="2" charset="-78"/>
              </a:rPr>
              <a:t> آفريد</a:t>
            </a:r>
            <a:endParaRPr lang="en-US" sz="2800" b="1" dirty="0" smtClean="0">
              <a:solidFill>
                <a:srgbClr val="000099"/>
              </a:solidFill>
              <a:effectLst>
                <a:outerShdw blurRad="38100" dist="38100" dir="2700000" algn="tl">
                  <a:srgbClr val="000000">
                    <a:alpha val="43137"/>
                  </a:srgbClr>
                </a:outerShdw>
              </a:effectLst>
              <a:cs typeface="B Titr" pitchFamily="2" charset="-78"/>
            </a:endParaRPr>
          </a:p>
        </p:txBody>
      </p:sp>
      <p:sp>
        <p:nvSpPr>
          <p:cNvPr id="6145" name="Rectangle 1"/>
          <p:cNvSpPr>
            <a:spLocks noChangeArrowheads="1"/>
          </p:cNvSpPr>
          <p:nvPr/>
        </p:nvSpPr>
        <p:spPr bwMode="auto">
          <a:xfrm>
            <a:off x="285720" y="1406603"/>
            <a:ext cx="8572560" cy="49513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fontAlgn="base">
              <a:lnSpc>
                <a:spcPct val="200000"/>
              </a:lnSpc>
              <a:spcBef>
                <a:spcPct val="0"/>
              </a:spcBef>
              <a:spcAft>
                <a:spcPct val="0"/>
              </a:spcAft>
            </a:pPr>
            <a:r>
              <a:rPr lang="fa-IR" sz="2000" dirty="0" smtClean="0">
                <a:cs typeface="B Titr" pitchFamily="2" charset="-78"/>
              </a:rPr>
              <a:t>خداوند تمام هستی و موجودات و زمین و آسمان را برای انسان می داند و می فرماید:</a:t>
            </a:r>
          </a:p>
          <a:p>
            <a:pPr lvl="0" algn="ctr" rtl="1" eaLnBrk="0" hangingPunct="0">
              <a:lnSpc>
                <a:spcPct val="200000"/>
              </a:lnSpc>
            </a:pPr>
            <a:r>
              <a:rPr lang="fa-IR" sz="2400" b="1" dirty="0" smtClean="0">
                <a:solidFill>
                  <a:srgbClr val="006600"/>
                </a:solidFill>
                <a:latin typeface="GungsuhChe" pitchFamily="49" charset="-127"/>
                <a:cs typeface="B Yagut" pitchFamily="2" charset="-78"/>
              </a:rPr>
              <a:t>«هُوَ الَّذِی خَلَقَ لَکُمْ ما فِی الْأَرْضِ جَمِیعاً. </a:t>
            </a:r>
          </a:p>
          <a:p>
            <a:pPr lvl="0" algn="ctr" rtl="1" fontAlgn="base">
              <a:lnSpc>
                <a:spcPct val="200000"/>
              </a:lnSpc>
              <a:spcBef>
                <a:spcPct val="0"/>
              </a:spcBef>
              <a:spcAft>
                <a:spcPct val="0"/>
              </a:spcAft>
            </a:pPr>
            <a:r>
              <a:rPr lang="fa-IR" sz="1700" dirty="0" smtClean="0">
                <a:cs typeface="B Titr" pitchFamily="2" charset="-78"/>
              </a:rPr>
              <a:t>خداوند تمام چیزهایی که در زمین وجود دارد را برای انسان خلق نموده است؛ </a:t>
            </a:r>
          </a:p>
          <a:p>
            <a:pPr algn="ctr" rtl="1" eaLnBrk="0" hangingPunct="0">
              <a:lnSpc>
                <a:spcPct val="200000"/>
              </a:lnSpc>
            </a:pPr>
            <a:r>
              <a:rPr lang="fa-IR" sz="2400" b="1" dirty="0" smtClean="0">
                <a:solidFill>
                  <a:srgbClr val="006600"/>
                </a:solidFill>
                <a:latin typeface="GungsuhChe" pitchFamily="49" charset="-127"/>
                <a:cs typeface="B Yagut" pitchFamily="2" charset="-78"/>
              </a:rPr>
              <a:t>«وَ الْأَرْضَ وَضَعَها لِلْأَنامِ؛ </a:t>
            </a:r>
          </a:p>
          <a:p>
            <a:pPr lvl="0" algn="ctr" rtl="1" fontAlgn="base">
              <a:lnSpc>
                <a:spcPct val="200000"/>
              </a:lnSpc>
              <a:spcBef>
                <a:spcPct val="0"/>
              </a:spcBef>
              <a:spcAft>
                <a:spcPct val="0"/>
              </a:spcAft>
            </a:pPr>
            <a:r>
              <a:rPr lang="fa-IR" sz="1700" dirty="0" smtClean="0">
                <a:cs typeface="B Titr" pitchFamily="2" charset="-78"/>
              </a:rPr>
              <a:t>زمین را برای مردم قرار داد.؛ </a:t>
            </a:r>
          </a:p>
          <a:p>
            <a:pPr lvl="0" algn="ctr" rtl="1" eaLnBrk="0" hangingPunct="0">
              <a:lnSpc>
                <a:spcPct val="200000"/>
              </a:lnSpc>
            </a:pPr>
            <a:r>
              <a:rPr lang="fa-IR" sz="2400" b="1" dirty="0" smtClean="0">
                <a:solidFill>
                  <a:srgbClr val="006600"/>
                </a:solidFill>
                <a:latin typeface="GungsuhChe" pitchFamily="49" charset="-127"/>
                <a:cs typeface="B Yagut" pitchFamily="2" charset="-78"/>
              </a:rPr>
              <a:t>وَ الْخَیْلَ وَ الْبِغالَ وَ الْحَمِیرَ لِتَرْکَبُوها وَ زِینَهً؛ </a:t>
            </a:r>
          </a:p>
          <a:p>
            <a:pPr lvl="0" algn="ctr" rtl="1" fontAlgn="base">
              <a:lnSpc>
                <a:spcPct val="200000"/>
              </a:lnSpc>
              <a:spcBef>
                <a:spcPct val="0"/>
              </a:spcBef>
              <a:spcAft>
                <a:spcPct val="0"/>
              </a:spcAft>
            </a:pPr>
            <a:r>
              <a:rPr lang="fa-IR" sz="1700" dirty="0" smtClean="0">
                <a:cs typeface="B Titr" pitchFamily="2" charset="-78"/>
              </a:rPr>
              <a:t>و اسبان و استران و خران را آفرید تا بر آنها سوار شوید و زینت و تجمّلی برای شماست.»</a:t>
            </a:r>
            <a:br>
              <a:rPr lang="fa-IR" sz="1700" dirty="0" smtClean="0">
                <a:cs typeface="B Titr" pitchFamily="2" charset="-78"/>
              </a:rPr>
            </a:br>
            <a:endParaRPr lang="fa-IR" sz="1700" dirty="0" smtClean="0">
              <a:cs typeface="B Titr" pitchFamily="2" charset="-78"/>
            </a:endParaRPr>
          </a:p>
        </p:txBody>
      </p:sp>
      <p:sp>
        <p:nvSpPr>
          <p:cNvPr id="5" name="Rectangle 1"/>
          <p:cNvSpPr>
            <a:spLocks noChangeArrowheads="1"/>
          </p:cNvSpPr>
          <p:nvPr/>
        </p:nvSpPr>
        <p:spPr bwMode="auto">
          <a:xfrm>
            <a:off x="230396" y="6145047"/>
            <a:ext cx="8786874" cy="498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fontAlgn="base">
              <a:lnSpc>
                <a:spcPct val="150000"/>
              </a:lnSpc>
              <a:spcBef>
                <a:spcPct val="0"/>
              </a:spcBef>
              <a:spcAft>
                <a:spcPct val="0"/>
              </a:spcAft>
            </a:pPr>
            <a:r>
              <a:rPr lang="fa-IR" sz="2000" dirty="0" smtClean="0">
                <a:solidFill>
                  <a:srgbClr val="800000"/>
                </a:solidFill>
                <a:effectLst>
                  <a:outerShdw blurRad="38100" dist="38100" dir="2700000" algn="tl">
                    <a:srgbClr val="000000">
                      <a:alpha val="43137"/>
                    </a:srgbClr>
                  </a:outerShdw>
                </a:effectLst>
                <a:latin typeface="IranNastaliq" pitchFamily="18" charset="0"/>
                <a:cs typeface="IranNastaliq" pitchFamily="18" charset="0"/>
              </a:rPr>
              <a:t>ابر و باد و مه خورشید و فلک در کارند         تا تو نانی به کف آری و به غفلت نخوری</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57158" y="928670"/>
          <a:ext cx="850112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550700" y="857232"/>
            <a:ext cx="8143875" cy="5857875"/>
          </a:xfrm>
          <a:prstGeom prst="hexagon">
            <a:avLst/>
          </a:prstGeom>
          <a:solidFill>
            <a:srgbClr val="F5EFFF"/>
          </a:solidFill>
          <a:ln w="22225"/>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fa-IR" sz="2000" dirty="0"/>
          </a:p>
        </p:txBody>
      </p:sp>
      <p:sp>
        <p:nvSpPr>
          <p:cNvPr id="3" name="Hexagon 2"/>
          <p:cNvSpPr/>
          <p:nvPr/>
        </p:nvSpPr>
        <p:spPr>
          <a:xfrm>
            <a:off x="1407950" y="1714482"/>
            <a:ext cx="6215062" cy="4143375"/>
          </a:xfrm>
          <a:prstGeom prst="hexagon">
            <a:avLst/>
          </a:prstGeom>
          <a:ln w="9525"/>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fa-IR" sz="2000"/>
          </a:p>
        </p:txBody>
      </p:sp>
      <p:sp>
        <p:nvSpPr>
          <p:cNvPr id="4" name="Hexagon 3"/>
          <p:cNvSpPr/>
          <p:nvPr/>
        </p:nvSpPr>
        <p:spPr>
          <a:xfrm>
            <a:off x="2550950" y="2428857"/>
            <a:ext cx="4143375" cy="2714625"/>
          </a:xfrm>
          <a:prstGeom prst="hexagon">
            <a:avLst/>
          </a:prstGeom>
          <a:solidFill>
            <a:schemeClr val="accent6">
              <a:lumMod val="20000"/>
              <a:lumOff val="80000"/>
            </a:schemeClr>
          </a:solidFill>
          <a:ln w="9525"/>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fa-IR" sz="2000"/>
          </a:p>
        </p:txBody>
      </p:sp>
      <p:cxnSp>
        <p:nvCxnSpPr>
          <p:cNvPr id="5" name="Straight Connector 4"/>
          <p:cNvCxnSpPr>
            <a:stCxn id="39" idx="2"/>
            <a:endCxn id="4" idx="2"/>
          </p:cNvCxnSpPr>
          <p:nvPr/>
        </p:nvCxnSpPr>
        <p:spPr>
          <a:xfrm rot="16200000" flipV="1">
            <a:off x="3264531" y="2393138"/>
            <a:ext cx="714375" cy="785813"/>
          </a:xfrm>
          <a:prstGeom prst="line">
            <a:avLst/>
          </a:prstGeom>
          <a:ln w="9525"/>
        </p:spPr>
        <p:style>
          <a:lnRef idx="1">
            <a:schemeClr val="dk1"/>
          </a:lnRef>
          <a:fillRef idx="0">
            <a:schemeClr val="dk1"/>
          </a:fillRef>
          <a:effectRef idx="0">
            <a:schemeClr val="dk1"/>
          </a:effectRef>
          <a:fontRef idx="minor">
            <a:schemeClr val="tx1"/>
          </a:fontRef>
        </p:style>
      </p:cxnSp>
      <p:cxnSp>
        <p:nvCxnSpPr>
          <p:cNvPr id="6" name="Straight Connector 5"/>
          <p:cNvCxnSpPr>
            <a:stCxn id="39" idx="2"/>
            <a:endCxn id="4" idx="2"/>
          </p:cNvCxnSpPr>
          <p:nvPr/>
        </p:nvCxnSpPr>
        <p:spPr>
          <a:xfrm rot="5400000" flipH="1" flipV="1">
            <a:off x="5337806" y="2464576"/>
            <a:ext cx="714375" cy="642937"/>
          </a:xfrm>
          <a:prstGeom prst="line">
            <a:avLst/>
          </a:prstGeom>
          <a:ln w="9525"/>
        </p:spPr>
        <p:style>
          <a:lnRef idx="1">
            <a:schemeClr val="dk1"/>
          </a:lnRef>
          <a:fillRef idx="0">
            <a:schemeClr val="dk1"/>
          </a:fillRef>
          <a:effectRef idx="0">
            <a:schemeClr val="dk1"/>
          </a:effectRef>
          <a:fontRef idx="minor">
            <a:schemeClr val="tx1"/>
          </a:fontRef>
        </p:style>
      </p:cxnSp>
      <p:cxnSp>
        <p:nvCxnSpPr>
          <p:cNvPr id="7" name="Straight Connector 6"/>
          <p:cNvCxnSpPr>
            <a:stCxn id="39" idx="2"/>
            <a:endCxn id="4" idx="2"/>
          </p:cNvCxnSpPr>
          <p:nvPr/>
        </p:nvCxnSpPr>
        <p:spPr>
          <a:xfrm rot="5400000">
            <a:off x="3266118" y="4393389"/>
            <a:ext cx="714375" cy="785812"/>
          </a:xfrm>
          <a:prstGeom prst="line">
            <a:avLst/>
          </a:prstGeom>
          <a:ln w="9525"/>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3997956" y="5052201"/>
            <a:ext cx="1247775" cy="1587"/>
          </a:xfrm>
          <a:prstGeom prst="line">
            <a:avLst/>
          </a:prstGeom>
          <a:ln w="9525"/>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2836700" y="4143357"/>
            <a:ext cx="1143000" cy="214312"/>
          </a:xfrm>
          <a:prstGeom prst="line">
            <a:avLst/>
          </a:prstGeom>
          <a:ln w="9525"/>
        </p:spPr>
        <p:style>
          <a:lnRef idx="1">
            <a:schemeClr val="dk1"/>
          </a:lnRef>
          <a:fillRef idx="0">
            <a:schemeClr val="dk1"/>
          </a:fillRef>
          <a:effectRef idx="0">
            <a:schemeClr val="dk1"/>
          </a:effectRef>
          <a:fontRef idx="minor">
            <a:schemeClr val="tx1"/>
          </a:fontRef>
        </p:style>
      </p:cxnSp>
      <p:sp>
        <p:nvSpPr>
          <p:cNvPr id="18442" name="TextBox 161"/>
          <p:cNvSpPr txBox="1">
            <a:spLocks noChangeArrowheads="1"/>
          </p:cNvSpPr>
          <p:nvPr/>
        </p:nvSpPr>
        <p:spPr bwMode="auto">
          <a:xfrm>
            <a:off x="3479637" y="2600307"/>
            <a:ext cx="2357438" cy="400050"/>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تحت تأثیر جو</a:t>
            </a:r>
          </a:p>
        </p:txBody>
      </p:sp>
      <p:sp>
        <p:nvSpPr>
          <p:cNvPr id="18443" name="TextBox 162"/>
          <p:cNvSpPr txBox="1">
            <a:spLocks noChangeArrowheads="1"/>
          </p:cNvSpPr>
          <p:nvPr/>
        </p:nvSpPr>
        <p:spPr bwMode="auto">
          <a:xfrm rot="3790322">
            <a:off x="4940931" y="3013851"/>
            <a:ext cx="2357437" cy="400050"/>
          </a:xfrm>
          <a:prstGeom prst="rect">
            <a:avLst/>
          </a:prstGeom>
          <a:noFill/>
          <a:ln w="9525">
            <a:noFill/>
            <a:miter lim="800000"/>
            <a:headEnd/>
            <a:tailEnd/>
          </a:ln>
        </p:spPr>
        <p:txBody>
          <a:bodyPr>
            <a:spAutoFit/>
          </a:bodyPr>
          <a:lstStyle/>
          <a:p>
            <a:pPr algn="ctr" rtl="0"/>
            <a:r>
              <a:rPr lang="fa-IR" sz="2000" b="1">
                <a:latin typeface="Calibri" pitchFamily="34" charset="0"/>
                <a:cs typeface="B Nazanin" pitchFamily="2" charset="-78"/>
              </a:rPr>
              <a:t>عدم تحلیل</a:t>
            </a:r>
          </a:p>
        </p:txBody>
      </p:sp>
      <p:sp>
        <p:nvSpPr>
          <p:cNvPr id="18444" name="TextBox 163"/>
          <p:cNvSpPr txBox="1">
            <a:spLocks noChangeArrowheads="1"/>
          </p:cNvSpPr>
          <p:nvPr/>
        </p:nvSpPr>
        <p:spPr bwMode="auto">
          <a:xfrm rot="-3808931">
            <a:off x="2005643" y="3015438"/>
            <a:ext cx="2357438" cy="400050"/>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عدم بصیرت</a:t>
            </a:r>
          </a:p>
        </p:txBody>
      </p:sp>
      <p:sp>
        <p:nvSpPr>
          <p:cNvPr id="18445" name="TextBox 164"/>
          <p:cNvSpPr txBox="1">
            <a:spLocks noChangeArrowheads="1"/>
          </p:cNvSpPr>
          <p:nvPr/>
        </p:nvSpPr>
        <p:spPr bwMode="auto">
          <a:xfrm rot="6290858">
            <a:off x="5944231" y="3859988"/>
            <a:ext cx="658812" cy="400050"/>
          </a:xfrm>
          <a:prstGeom prst="rect">
            <a:avLst/>
          </a:prstGeom>
          <a:noFill/>
          <a:ln w="9525">
            <a:noFill/>
            <a:miter lim="800000"/>
            <a:headEnd/>
            <a:tailEnd/>
          </a:ln>
        </p:spPr>
        <p:txBody>
          <a:bodyPr>
            <a:spAutoFit/>
          </a:bodyPr>
          <a:lstStyle/>
          <a:p>
            <a:pPr algn="ctr" rtl="0"/>
            <a:r>
              <a:rPr lang="fa-IR" sz="2000" b="1">
                <a:latin typeface="Calibri" pitchFamily="34" charset="0"/>
                <a:cs typeface="B Nazanin" pitchFamily="2" charset="-78"/>
              </a:rPr>
              <a:t>فهیم</a:t>
            </a:r>
          </a:p>
        </p:txBody>
      </p:sp>
      <p:sp>
        <p:nvSpPr>
          <p:cNvPr id="18446" name="TextBox 165"/>
          <p:cNvSpPr txBox="1">
            <a:spLocks noChangeArrowheads="1"/>
          </p:cNvSpPr>
          <p:nvPr/>
        </p:nvSpPr>
        <p:spPr bwMode="auto">
          <a:xfrm rot="7243602">
            <a:off x="5455281" y="4198125"/>
            <a:ext cx="954088"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موضع</a:t>
            </a:r>
          </a:p>
          <a:p>
            <a:pPr algn="ctr" rtl="0"/>
            <a:r>
              <a:rPr lang="fa-IR" sz="2000" b="1" dirty="0">
                <a:latin typeface="Calibri" pitchFamily="34" charset="0"/>
                <a:cs typeface="B Nazanin" pitchFamily="2" charset="-78"/>
              </a:rPr>
              <a:t> گیر</a:t>
            </a:r>
          </a:p>
        </p:txBody>
      </p:sp>
      <p:sp>
        <p:nvSpPr>
          <p:cNvPr id="18447" name="TextBox 166"/>
          <p:cNvSpPr txBox="1">
            <a:spLocks noChangeArrowheads="1"/>
          </p:cNvSpPr>
          <p:nvPr/>
        </p:nvSpPr>
        <p:spPr bwMode="auto">
          <a:xfrm rot="10800000">
            <a:off x="4622637" y="4429107"/>
            <a:ext cx="857250"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هدف </a:t>
            </a:r>
          </a:p>
          <a:p>
            <a:pPr algn="ctr" rtl="0"/>
            <a:r>
              <a:rPr lang="fa-IR" sz="2000" b="1" dirty="0">
                <a:latin typeface="Calibri" pitchFamily="34" charset="0"/>
                <a:cs typeface="B Nazanin" pitchFamily="2" charset="-78"/>
              </a:rPr>
              <a:t>و راه</a:t>
            </a:r>
          </a:p>
        </p:txBody>
      </p:sp>
      <p:sp>
        <p:nvSpPr>
          <p:cNvPr id="18448" name="TextBox 167"/>
          <p:cNvSpPr txBox="1">
            <a:spLocks noChangeArrowheads="1"/>
          </p:cNvSpPr>
          <p:nvPr/>
        </p:nvSpPr>
        <p:spPr bwMode="auto">
          <a:xfrm rot="-6075780">
            <a:off x="2670805" y="3867926"/>
            <a:ext cx="785813" cy="400050"/>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فکر</a:t>
            </a:r>
          </a:p>
        </p:txBody>
      </p:sp>
      <p:sp>
        <p:nvSpPr>
          <p:cNvPr id="18449" name="TextBox 168"/>
          <p:cNvSpPr txBox="1">
            <a:spLocks noChangeArrowheads="1"/>
          </p:cNvSpPr>
          <p:nvPr/>
        </p:nvSpPr>
        <p:spPr bwMode="auto">
          <a:xfrm rot="-7102646">
            <a:off x="2871916" y="4263720"/>
            <a:ext cx="857250" cy="706438"/>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قدرت </a:t>
            </a:r>
          </a:p>
          <a:p>
            <a:pPr algn="ctr" rtl="0"/>
            <a:r>
              <a:rPr lang="fa-IR" sz="2000" b="1" dirty="0">
                <a:latin typeface="Calibri" pitchFamily="34" charset="0"/>
                <a:cs typeface="B Nazanin" pitchFamily="2" charset="-78"/>
              </a:rPr>
              <a:t>تحلیل</a:t>
            </a:r>
          </a:p>
        </p:txBody>
      </p:sp>
      <p:sp>
        <p:nvSpPr>
          <p:cNvPr id="18450" name="TextBox 169"/>
          <p:cNvSpPr txBox="1">
            <a:spLocks noChangeArrowheads="1"/>
          </p:cNvSpPr>
          <p:nvPr/>
        </p:nvSpPr>
        <p:spPr bwMode="auto">
          <a:xfrm rot="10800000">
            <a:off x="3836825" y="4506894"/>
            <a:ext cx="857250"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تصمیم </a:t>
            </a:r>
          </a:p>
          <a:p>
            <a:pPr algn="ctr" rtl="0"/>
            <a:r>
              <a:rPr lang="fa-IR" sz="2000" b="1" dirty="0">
                <a:latin typeface="Calibri" pitchFamily="34" charset="0"/>
                <a:cs typeface="B Nazanin" pitchFamily="2" charset="-78"/>
              </a:rPr>
              <a:t>و عمل </a:t>
            </a:r>
          </a:p>
        </p:txBody>
      </p:sp>
      <p:cxnSp>
        <p:nvCxnSpPr>
          <p:cNvPr id="19" name="Straight Connector 18"/>
          <p:cNvCxnSpPr/>
          <p:nvPr/>
        </p:nvCxnSpPr>
        <p:spPr>
          <a:xfrm rot="5400000">
            <a:off x="4104318" y="6195201"/>
            <a:ext cx="1038225" cy="1588"/>
          </a:xfrm>
          <a:prstGeom prst="line">
            <a:avLst/>
          </a:prstGeom>
          <a:ln w="9525"/>
        </p:spPr>
        <p:style>
          <a:lnRef idx="1">
            <a:schemeClr val="dk1"/>
          </a:lnRef>
          <a:fillRef idx="0">
            <a:schemeClr val="dk1"/>
          </a:fillRef>
          <a:effectRef idx="0">
            <a:schemeClr val="dk1"/>
          </a:effectRef>
          <a:fontRef idx="minor">
            <a:schemeClr val="tx1"/>
          </a:fontRef>
        </p:style>
      </p:cxnSp>
      <p:sp>
        <p:nvSpPr>
          <p:cNvPr id="18452" name="TextBox 171"/>
          <p:cNvSpPr txBox="1">
            <a:spLocks noChangeArrowheads="1"/>
          </p:cNvSpPr>
          <p:nvPr/>
        </p:nvSpPr>
        <p:spPr bwMode="auto">
          <a:xfrm rot="10800000">
            <a:off x="4908387" y="5875319"/>
            <a:ext cx="1357313" cy="554038"/>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طرف دار</a:t>
            </a:r>
          </a:p>
        </p:txBody>
      </p:sp>
      <p:sp>
        <p:nvSpPr>
          <p:cNvPr id="18453" name="TextBox 172"/>
          <p:cNvSpPr txBox="1">
            <a:spLocks noChangeArrowheads="1"/>
          </p:cNvSpPr>
          <p:nvPr/>
        </p:nvSpPr>
        <p:spPr bwMode="auto">
          <a:xfrm rot="6966647">
            <a:off x="6611775" y="4833919"/>
            <a:ext cx="1357312" cy="554038"/>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حق</a:t>
            </a:r>
          </a:p>
        </p:txBody>
      </p:sp>
      <p:cxnSp>
        <p:nvCxnSpPr>
          <p:cNvPr id="22" name="Straight Connector 21"/>
          <p:cNvCxnSpPr/>
          <p:nvPr/>
        </p:nvCxnSpPr>
        <p:spPr>
          <a:xfrm rot="5400000" flipH="1" flipV="1">
            <a:off x="6265699" y="4429107"/>
            <a:ext cx="2500313" cy="1214438"/>
          </a:xfrm>
          <a:prstGeom prst="line">
            <a:avLst/>
          </a:prstGeom>
          <a:ln w="12700">
            <a:prstDash val="lgDash"/>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4622637" y="6286482"/>
            <a:ext cx="2286000" cy="0"/>
          </a:xfrm>
          <a:prstGeom prst="line">
            <a:avLst/>
          </a:prstGeom>
          <a:ln w="12700">
            <a:prstDash val="lgDash"/>
          </a:ln>
        </p:spPr>
        <p:style>
          <a:lnRef idx="1">
            <a:schemeClr val="dk1"/>
          </a:lnRef>
          <a:fillRef idx="0">
            <a:schemeClr val="dk1"/>
          </a:fillRef>
          <a:effectRef idx="0">
            <a:schemeClr val="dk1"/>
          </a:effectRef>
          <a:fontRef idx="minor">
            <a:schemeClr val="tx1"/>
          </a:fontRef>
        </p:style>
      </p:cxnSp>
      <p:sp>
        <p:nvSpPr>
          <p:cNvPr id="18456" name="TextBox 175"/>
          <p:cNvSpPr txBox="1">
            <a:spLocks noChangeArrowheads="1"/>
          </p:cNvSpPr>
          <p:nvPr/>
        </p:nvSpPr>
        <p:spPr bwMode="auto">
          <a:xfrm rot="-6961668">
            <a:off x="471325" y="5154594"/>
            <a:ext cx="2382838" cy="554037"/>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طرف دار</a:t>
            </a:r>
          </a:p>
        </p:txBody>
      </p:sp>
      <p:sp>
        <p:nvSpPr>
          <p:cNvPr id="18457" name="TextBox 176"/>
          <p:cNvSpPr txBox="1">
            <a:spLocks noChangeArrowheads="1"/>
          </p:cNvSpPr>
          <p:nvPr/>
        </p:nvSpPr>
        <p:spPr bwMode="auto">
          <a:xfrm rot="10800000">
            <a:off x="2908137" y="6251557"/>
            <a:ext cx="1357313" cy="554037"/>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باطل</a:t>
            </a:r>
          </a:p>
        </p:txBody>
      </p:sp>
      <p:sp>
        <p:nvSpPr>
          <p:cNvPr id="18458" name="TextBox 177"/>
          <p:cNvSpPr txBox="1">
            <a:spLocks noChangeArrowheads="1"/>
          </p:cNvSpPr>
          <p:nvPr/>
        </p:nvSpPr>
        <p:spPr bwMode="auto">
          <a:xfrm rot="6988111">
            <a:off x="5842353" y="4905754"/>
            <a:ext cx="3786187" cy="554037"/>
          </a:xfrm>
          <a:prstGeom prst="rect">
            <a:avLst/>
          </a:prstGeom>
          <a:noFill/>
          <a:ln w="9525">
            <a:noFill/>
            <a:miter lim="800000"/>
            <a:headEnd/>
            <a:tailEnd/>
          </a:ln>
        </p:spPr>
        <p:txBody>
          <a:bodyPr>
            <a:spAutoFit/>
          </a:bodyPr>
          <a:lstStyle/>
          <a:p>
            <a:pPr algn="ctr" rtl="0"/>
            <a:r>
              <a:rPr lang="fa-IR" sz="1500" b="1" dirty="0">
                <a:latin typeface="Calibri" pitchFamily="34" charset="0"/>
                <a:cs typeface="B Nazanin" pitchFamily="2" charset="-78"/>
              </a:rPr>
              <a:t>کسانی که می توانند در صورت لزوم</a:t>
            </a:r>
          </a:p>
          <a:p>
            <a:pPr algn="ctr" rtl="0"/>
            <a:r>
              <a:rPr lang="fa-IR" sz="1500" b="1" dirty="0">
                <a:latin typeface="Calibri" pitchFamily="34" charset="0"/>
                <a:cs typeface="B Nazanin" pitchFamily="2" charset="-78"/>
              </a:rPr>
              <a:t> از متاع دنیوی دست بردارند</a:t>
            </a:r>
          </a:p>
        </p:txBody>
      </p:sp>
      <p:cxnSp>
        <p:nvCxnSpPr>
          <p:cNvPr id="27" name="Straight Connector 26"/>
          <p:cNvCxnSpPr>
            <a:stCxn id="2" idx="2"/>
          </p:cNvCxnSpPr>
          <p:nvPr/>
        </p:nvCxnSpPr>
        <p:spPr>
          <a:xfrm rot="5400000" flipH="1">
            <a:off x="6854662" y="6340457"/>
            <a:ext cx="428625" cy="320675"/>
          </a:xfrm>
          <a:prstGeom prst="line">
            <a:avLst/>
          </a:prstGeom>
        </p:spPr>
        <p:style>
          <a:lnRef idx="1">
            <a:schemeClr val="dk1"/>
          </a:lnRef>
          <a:fillRef idx="0">
            <a:schemeClr val="dk1"/>
          </a:fillRef>
          <a:effectRef idx="0">
            <a:schemeClr val="dk1"/>
          </a:effectRef>
          <a:fontRef idx="minor">
            <a:schemeClr val="tx1"/>
          </a:fontRef>
        </p:style>
      </p:cxnSp>
      <p:sp>
        <p:nvSpPr>
          <p:cNvPr id="18460" name="TextBox 179"/>
          <p:cNvSpPr txBox="1">
            <a:spLocks noChangeArrowheads="1"/>
          </p:cNvSpPr>
          <p:nvPr/>
        </p:nvSpPr>
        <p:spPr bwMode="auto">
          <a:xfrm rot="10800000">
            <a:off x="4622637" y="6357919"/>
            <a:ext cx="2143125" cy="323850"/>
          </a:xfrm>
          <a:prstGeom prst="rect">
            <a:avLst/>
          </a:prstGeom>
          <a:noFill/>
          <a:ln w="9525">
            <a:noFill/>
            <a:miter lim="800000"/>
            <a:headEnd/>
            <a:tailEnd/>
          </a:ln>
        </p:spPr>
        <p:txBody>
          <a:bodyPr>
            <a:spAutoFit/>
          </a:bodyPr>
          <a:lstStyle/>
          <a:p>
            <a:pPr algn="ctr" rtl="0"/>
            <a:r>
              <a:rPr lang="fa-IR" sz="1500" b="1">
                <a:latin typeface="Calibri" pitchFamily="34" charset="0"/>
                <a:cs typeface="B Nazanin" pitchFamily="2" charset="-78"/>
              </a:rPr>
              <a:t>دل سپردگان به متاع دنیا</a:t>
            </a:r>
          </a:p>
        </p:txBody>
      </p:sp>
      <p:cxnSp>
        <p:nvCxnSpPr>
          <p:cNvPr id="29" name="Straight Connector 28"/>
          <p:cNvCxnSpPr/>
          <p:nvPr/>
        </p:nvCxnSpPr>
        <p:spPr>
          <a:xfrm rot="5400000" flipH="1" flipV="1">
            <a:off x="3837618" y="1642251"/>
            <a:ext cx="1571625" cy="1588"/>
          </a:xfrm>
          <a:prstGeom prst="line">
            <a:avLst/>
          </a:prstGeom>
          <a:ln w="9525"/>
        </p:spPr>
        <p:style>
          <a:lnRef idx="1">
            <a:schemeClr val="dk1"/>
          </a:lnRef>
          <a:fillRef idx="0">
            <a:schemeClr val="dk1"/>
          </a:fillRef>
          <a:effectRef idx="0">
            <a:schemeClr val="dk1"/>
          </a:effectRef>
          <a:fontRef idx="minor">
            <a:schemeClr val="tx1"/>
          </a:fontRef>
        </p:style>
      </p:cxnSp>
      <p:sp>
        <p:nvSpPr>
          <p:cNvPr id="18462" name="TextBox 181"/>
          <p:cNvSpPr txBox="1">
            <a:spLocks noChangeArrowheads="1"/>
          </p:cNvSpPr>
          <p:nvPr/>
        </p:nvSpPr>
        <p:spPr bwMode="auto">
          <a:xfrm rot="3795206">
            <a:off x="6588756" y="2067700"/>
            <a:ext cx="2063750" cy="554038"/>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بسته به خوش طالعی </a:t>
            </a:r>
          </a:p>
        </p:txBody>
      </p:sp>
      <p:sp>
        <p:nvSpPr>
          <p:cNvPr id="18463" name="TextBox 182"/>
          <p:cNvSpPr txBox="1">
            <a:spLocks noChangeArrowheads="1"/>
          </p:cNvSpPr>
          <p:nvPr/>
        </p:nvSpPr>
        <p:spPr bwMode="auto">
          <a:xfrm>
            <a:off x="4594062" y="857232"/>
            <a:ext cx="2457450" cy="554037"/>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عاقبت به خیر می شوند</a:t>
            </a:r>
          </a:p>
        </p:txBody>
      </p:sp>
      <p:sp>
        <p:nvSpPr>
          <p:cNvPr id="18464" name="TextBox 183"/>
          <p:cNvSpPr txBox="1">
            <a:spLocks noChangeArrowheads="1"/>
          </p:cNvSpPr>
          <p:nvPr/>
        </p:nvSpPr>
        <p:spPr bwMode="auto">
          <a:xfrm>
            <a:off x="2273137" y="857232"/>
            <a:ext cx="2420938" cy="554037"/>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اگر بخت با انها یار نبود </a:t>
            </a:r>
          </a:p>
        </p:txBody>
      </p:sp>
      <p:sp>
        <p:nvSpPr>
          <p:cNvPr id="18465" name="TextBox 184"/>
          <p:cNvSpPr txBox="1">
            <a:spLocks noChangeArrowheads="1"/>
          </p:cNvSpPr>
          <p:nvPr/>
        </p:nvSpPr>
        <p:spPr bwMode="auto">
          <a:xfrm rot="-3803167">
            <a:off x="290350" y="2105007"/>
            <a:ext cx="2617787" cy="554037"/>
          </a:xfrm>
          <a:prstGeom prst="rect">
            <a:avLst/>
          </a:prstGeom>
          <a:noFill/>
          <a:ln w="9525">
            <a:noFill/>
            <a:miter lim="800000"/>
            <a:headEnd/>
            <a:tailEnd/>
          </a:ln>
        </p:spPr>
        <p:txBody>
          <a:bodyPr>
            <a:spAutoFit/>
          </a:bodyPr>
          <a:lstStyle/>
          <a:p>
            <a:pPr algn="ctr" rtl="0">
              <a:lnSpc>
                <a:spcPct val="150000"/>
              </a:lnSpc>
            </a:pPr>
            <a:r>
              <a:rPr lang="fa-IR" sz="2000" b="1">
                <a:latin typeface="Calibri" pitchFamily="34" charset="0"/>
                <a:cs typeface="B Nazanin" pitchFamily="2" charset="-78"/>
              </a:rPr>
              <a:t>عاقبت به شر می شوند</a:t>
            </a:r>
          </a:p>
        </p:txBody>
      </p:sp>
      <p:sp>
        <p:nvSpPr>
          <p:cNvPr id="18466" name="TextBox 185"/>
          <p:cNvSpPr txBox="1">
            <a:spLocks noChangeArrowheads="1"/>
          </p:cNvSpPr>
          <p:nvPr/>
        </p:nvSpPr>
        <p:spPr bwMode="auto">
          <a:xfrm rot="-3794403">
            <a:off x="64131" y="1843863"/>
            <a:ext cx="2000250" cy="461962"/>
          </a:xfrm>
          <a:prstGeom prst="rect">
            <a:avLst/>
          </a:prstGeom>
          <a:noFill/>
          <a:ln w="9525">
            <a:noFill/>
            <a:miter lim="800000"/>
            <a:headEnd/>
            <a:tailEnd/>
          </a:ln>
        </p:spPr>
        <p:txBody>
          <a:bodyPr>
            <a:spAutoFit/>
          </a:bodyPr>
          <a:lstStyle/>
          <a:p>
            <a:pPr algn="ctr" rtl="0"/>
            <a:r>
              <a:rPr lang="fa-IR" sz="2400">
                <a:latin typeface="Calibri" pitchFamily="34" charset="0"/>
                <a:cs typeface="B Titr" pitchFamily="2" charset="-78"/>
              </a:rPr>
              <a:t>عوام و خواص از</a:t>
            </a:r>
          </a:p>
        </p:txBody>
      </p:sp>
      <p:sp>
        <p:nvSpPr>
          <p:cNvPr id="18467" name="Rectangle 201"/>
          <p:cNvSpPr>
            <a:spLocks noChangeArrowheads="1"/>
          </p:cNvSpPr>
          <p:nvPr/>
        </p:nvSpPr>
        <p:spPr bwMode="auto">
          <a:xfrm rot="-7003707">
            <a:off x="-421644" y="5260163"/>
            <a:ext cx="2987675" cy="461963"/>
          </a:xfrm>
          <a:prstGeom prst="rect">
            <a:avLst/>
          </a:prstGeom>
          <a:noFill/>
          <a:ln w="9525">
            <a:noFill/>
            <a:miter lim="800000"/>
            <a:headEnd/>
            <a:tailEnd/>
          </a:ln>
        </p:spPr>
        <p:txBody>
          <a:bodyPr wrap="none">
            <a:spAutoFit/>
          </a:bodyPr>
          <a:lstStyle/>
          <a:p>
            <a:pPr algn="ctr" rtl="0"/>
            <a:r>
              <a:rPr lang="fa-IR" sz="2400">
                <a:latin typeface="Calibri" pitchFamily="34" charset="0"/>
                <a:cs typeface="B Titr" pitchFamily="2" charset="-78"/>
              </a:rPr>
              <a:t>دیدگاه مقام معظم رهبری </a:t>
            </a:r>
            <a:endParaRPr lang="fa-IR" sz="2400">
              <a:latin typeface="Calibri" pitchFamily="34" charset="0"/>
            </a:endParaRPr>
          </a:p>
        </p:txBody>
      </p:sp>
      <p:sp>
        <p:nvSpPr>
          <p:cNvPr id="18468" name="TextBox 202"/>
          <p:cNvSpPr txBox="1">
            <a:spLocks noChangeArrowheads="1"/>
          </p:cNvSpPr>
          <p:nvPr/>
        </p:nvSpPr>
        <p:spPr bwMode="auto">
          <a:xfrm rot="6992095">
            <a:off x="7204706" y="5199838"/>
            <a:ext cx="2000250" cy="461962"/>
          </a:xfrm>
          <a:prstGeom prst="rect">
            <a:avLst/>
          </a:prstGeom>
          <a:noFill/>
          <a:ln w="9525">
            <a:noFill/>
            <a:miter lim="800000"/>
            <a:headEnd/>
            <a:tailEnd/>
          </a:ln>
        </p:spPr>
        <p:txBody>
          <a:bodyPr>
            <a:spAutoFit/>
          </a:bodyPr>
          <a:lstStyle/>
          <a:p>
            <a:pPr algn="ctr" rtl="0"/>
            <a:r>
              <a:rPr lang="fa-IR" sz="2400">
                <a:latin typeface="Calibri" pitchFamily="34" charset="0"/>
                <a:cs typeface="B Titr" pitchFamily="2" charset="-78"/>
              </a:rPr>
              <a:t>در یک </a:t>
            </a:r>
          </a:p>
        </p:txBody>
      </p:sp>
      <p:sp>
        <p:nvSpPr>
          <p:cNvPr id="18469" name="TextBox 203"/>
          <p:cNvSpPr txBox="1">
            <a:spLocks noChangeArrowheads="1"/>
          </p:cNvSpPr>
          <p:nvPr/>
        </p:nvSpPr>
        <p:spPr bwMode="auto">
          <a:xfrm rot="3830774">
            <a:off x="7128506" y="1840688"/>
            <a:ext cx="2000250" cy="461962"/>
          </a:xfrm>
          <a:prstGeom prst="rect">
            <a:avLst/>
          </a:prstGeom>
          <a:noFill/>
          <a:ln w="9525">
            <a:noFill/>
            <a:miter lim="800000"/>
            <a:headEnd/>
            <a:tailEnd/>
          </a:ln>
        </p:spPr>
        <p:txBody>
          <a:bodyPr>
            <a:spAutoFit/>
          </a:bodyPr>
          <a:lstStyle/>
          <a:p>
            <a:pPr algn="ctr" rtl="0"/>
            <a:r>
              <a:rPr lang="fa-IR" sz="2400">
                <a:latin typeface="Calibri" pitchFamily="34" charset="0"/>
                <a:cs typeface="B Titr" pitchFamily="2" charset="-78"/>
              </a:rPr>
              <a:t>نگاه</a:t>
            </a:r>
          </a:p>
        </p:txBody>
      </p:sp>
      <p:cxnSp>
        <p:nvCxnSpPr>
          <p:cNvPr id="38" name="Straight Connector 37"/>
          <p:cNvCxnSpPr/>
          <p:nvPr/>
        </p:nvCxnSpPr>
        <p:spPr>
          <a:xfrm rot="10800000">
            <a:off x="5408450" y="4071919"/>
            <a:ext cx="1000125" cy="285750"/>
          </a:xfrm>
          <a:prstGeom prst="line">
            <a:avLst/>
          </a:prstGeom>
          <a:ln w="9525"/>
        </p:spPr>
        <p:style>
          <a:lnRef idx="1">
            <a:schemeClr val="dk1"/>
          </a:lnRef>
          <a:fillRef idx="0">
            <a:schemeClr val="dk1"/>
          </a:fillRef>
          <a:effectRef idx="0">
            <a:schemeClr val="dk1"/>
          </a:effectRef>
          <a:fontRef idx="minor">
            <a:schemeClr val="tx1"/>
          </a:fontRef>
        </p:style>
      </p:cxnSp>
      <p:sp>
        <p:nvSpPr>
          <p:cNvPr id="39" name="Hexagon 38"/>
          <p:cNvSpPr/>
          <p:nvPr/>
        </p:nvSpPr>
        <p:spPr>
          <a:xfrm>
            <a:off x="3693950" y="3143232"/>
            <a:ext cx="2000250" cy="1285875"/>
          </a:xfrm>
          <a:prstGeom prst="hexagon">
            <a:avLst/>
          </a:prstGeom>
          <a:solidFill>
            <a:schemeClr val="bg1"/>
          </a:solidFill>
          <a:ln w="9525"/>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fa-IR" sz="2400"/>
          </a:p>
        </p:txBody>
      </p:sp>
      <p:cxnSp>
        <p:nvCxnSpPr>
          <p:cNvPr id="40" name="Straight Connector 39"/>
          <p:cNvCxnSpPr>
            <a:stCxn id="39" idx="2"/>
            <a:endCxn id="4" idx="2"/>
          </p:cNvCxnSpPr>
          <p:nvPr/>
        </p:nvCxnSpPr>
        <p:spPr>
          <a:xfrm rot="16200000" flipH="1">
            <a:off x="5337806" y="4464826"/>
            <a:ext cx="714375" cy="642937"/>
          </a:xfrm>
          <a:prstGeom prst="line">
            <a:avLst/>
          </a:prstGeom>
          <a:ln w="9525"/>
        </p:spPr>
        <p:style>
          <a:lnRef idx="1">
            <a:schemeClr val="dk1"/>
          </a:lnRef>
          <a:fillRef idx="0">
            <a:schemeClr val="dk1"/>
          </a:fillRef>
          <a:effectRef idx="0">
            <a:schemeClr val="dk1"/>
          </a:effectRef>
          <a:fontRef idx="minor">
            <a:schemeClr val="tx1"/>
          </a:fontRef>
        </p:style>
      </p:cxnSp>
      <p:sp>
        <p:nvSpPr>
          <p:cNvPr id="18473" name="TextBox 153"/>
          <p:cNvSpPr txBox="1">
            <a:spLocks noChangeArrowheads="1"/>
          </p:cNvSpPr>
          <p:nvPr/>
        </p:nvSpPr>
        <p:spPr bwMode="auto">
          <a:xfrm>
            <a:off x="4051137" y="3833794"/>
            <a:ext cx="1285875" cy="523875"/>
          </a:xfrm>
          <a:prstGeom prst="rect">
            <a:avLst/>
          </a:prstGeom>
          <a:noFill/>
          <a:ln w="9525">
            <a:noFill/>
            <a:miter lim="800000"/>
            <a:headEnd/>
            <a:tailEnd/>
          </a:ln>
        </p:spPr>
        <p:txBody>
          <a:bodyPr>
            <a:spAutoFit/>
          </a:bodyPr>
          <a:lstStyle/>
          <a:p>
            <a:pPr algn="ctr" rtl="0"/>
            <a:r>
              <a:rPr lang="fa-IR" sz="2800" dirty="0">
                <a:latin typeface="Calibri" pitchFamily="34" charset="0"/>
                <a:cs typeface="B Titr" pitchFamily="2" charset="-78"/>
              </a:rPr>
              <a:t>خواص</a:t>
            </a:r>
          </a:p>
        </p:txBody>
      </p:sp>
      <p:sp>
        <p:nvSpPr>
          <p:cNvPr id="18474" name="TextBox 152"/>
          <p:cNvSpPr txBox="1">
            <a:spLocks noChangeArrowheads="1"/>
          </p:cNvSpPr>
          <p:nvPr/>
        </p:nvSpPr>
        <p:spPr bwMode="auto">
          <a:xfrm>
            <a:off x="3979700" y="3214669"/>
            <a:ext cx="1428750" cy="523875"/>
          </a:xfrm>
          <a:prstGeom prst="rect">
            <a:avLst/>
          </a:prstGeom>
          <a:noFill/>
          <a:ln w="9525">
            <a:noFill/>
            <a:miter lim="800000"/>
            <a:headEnd/>
            <a:tailEnd/>
          </a:ln>
        </p:spPr>
        <p:txBody>
          <a:bodyPr>
            <a:spAutoFit/>
          </a:bodyPr>
          <a:lstStyle/>
          <a:p>
            <a:pPr algn="ctr" rtl="0"/>
            <a:r>
              <a:rPr lang="fa-IR" sz="2800" dirty="0">
                <a:latin typeface="Calibri" pitchFamily="34" charset="0"/>
                <a:cs typeface="B Titr" pitchFamily="2" charset="-78"/>
              </a:rPr>
              <a:t>عوام</a:t>
            </a:r>
          </a:p>
        </p:txBody>
      </p:sp>
      <p:cxnSp>
        <p:nvCxnSpPr>
          <p:cNvPr id="43" name="Straight Connector 42"/>
          <p:cNvCxnSpPr>
            <a:endCxn id="2" idx="2"/>
          </p:cNvCxnSpPr>
          <p:nvPr/>
        </p:nvCxnSpPr>
        <p:spPr>
          <a:xfrm rot="10800000">
            <a:off x="550700" y="3786169"/>
            <a:ext cx="8143875" cy="1588"/>
          </a:xfrm>
          <a:prstGeom prst="line">
            <a:avLst/>
          </a:prstGeom>
          <a:ln w="28575"/>
        </p:spPr>
        <p:style>
          <a:lnRef idx="1">
            <a:schemeClr val="dk1"/>
          </a:lnRef>
          <a:fillRef idx="0">
            <a:schemeClr val="dk1"/>
          </a:fillRef>
          <a:effectRef idx="0">
            <a:schemeClr val="dk1"/>
          </a:effectRef>
          <a:fontRef idx="minor">
            <a:schemeClr val="tx1"/>
          </a:fontRef>
        </p:style>
      </p:cxnSp>
      <p:sp>
        <p:nvSpPr>
          <p:cNvPr id="18476" name="TextBox 161"/>
          <p:cNvSpPr txBox="1">
            <a:spLocks noChangeArrowheads="1"/>
          </p:cNvSpPr>
          <p:nvPr/>
        </p:nvSpPr>
        <p:spPr bwMode="auto">
          <a:xfrm rot="3822218">
            <a:off x="6154574" y="2786045"/>
            <a:ext cx="1285875" cy="400050"/>
          </a:xfrm>
          <a:prstGeom prst="rect">
            <a:avLst/>
          </a:prstGeom>
          <a:noFill/>
          <a:ln w="9525">
            <a:noFill/>
            <a:miter lim="800000"/>
            <a:headEnd/>
            <a:tailEnd/>
          </a:ln>
        </p:spPr>
        <p:txBody>
          <a:bodyPr>
            <a:spAutoFit/>
          </a:bodyPr>
          <a:lstStyle/>
          <a:p>
            <a:pPr algn="ctr" rtl="0"/>
            <a:r>
              <a:rPr lang="fa-IR" sz="2000" b="1">
                <a:latin typeface="Calibri" pitchFamily="34" charset="0"/>
                <a:cs typeface="B Nazanin" pitchFamily="2" charset="-78"/>
              </a:rPr>
              <a:t>تأثیر پذیر</a:t>
            </a:r>
          </a:p>
        </p:txBody>
      </p:sp>
      <p:cxnSp>
        <p:nvCxnSpPr>
          <p:cNvPr id="45" name="Straight Connector 44"/>
          <p:cNvCxnSpPr>
            <a:stCxn id="4" idx="2"/>
            <a:endCxn id="3" idx="2"/>
          </p:cNvCxnSpPr>
          <p:nvPr/>
        </p:nvCxnSpPr>
        <p:spPr>
          <a:xfrm rot="5400000" flipH="1" flipV="1">
            <a:off x="5945024" y="1785920"/>
            <a:ext cx="714375" cy="571500"/>
          </a:xfrm>
          <a:prstGeom prst="line">
            <a:avLst/>
          </a:prstGeom>
          <a:ln w="9525"/>
        </p:spPr>
        <p:style>
          <a:lnRef idx="1">
            <a:schemeClr val="dk1"/>
          </a:lnRef>
          <a:fillRef idx="0">
            <a:schemeClr val="dk1"/>
          </a:fillRef>
          <a:effectRef idx="0">
            <a:schemeClr val="dk1"/>
          </a:effectRef>
          <a:fontRef idx="minor">
            <a:schemeClr val="tx1"/>
          </a:fontRef>
        </p:style>
      </p:cxnSp>
      <p:cxnSp>
        <p:nvCxnSpPr>
          <p:cNvPr id="46" name="Straight Connector 45"/>
          <p:cNvCxnSpPr>
            <a:stCxn id="4" idx="2"/>
            <a:endCxn id="3" idx="2"/>
          </p:cNvCxnSpPr>
          <p:nvPr/>
        </p:nvCxnSpPr>
        <p:spPr>
          <a:xfrm rot="16200000" flipV="1">
            <a:off x="2478718" y="1678764"/>
            <a:ext cx="714375" cy="785812"/>
          </a:xfrm>
          <a:prstGeom prst="line">
            <a:avLst/>
          </a:prstGeom>
          <a:ln w="9525"/>
        </p:spPr>
        <p:style>
          <a:lnRef idx="1">
            <a:schemeClr val="dk1"/>
          </a:lnRef>
          <a:fillRef idx="0">
            <a:schemeClr val="dk1"/>
          </a:fillRef>
          <a:effectRef idx="0">
            <a:schemeClr val="dk1"/>
          </a:effectRef>
          <a:fontRef idx="minor">
            <a:schemeClr val="tx1"/>
          </a:fontRef>
        </p:style>
      </p:cxnSp>
      <p:cxnSp>
        <p:nvCxnSpPr>
          <p:cNvPr id="47" name="Straight Connector 46"/>
          <p:cNvCxnSpPr>
            <a:stCxn id="4" idx="2"/>
            <a:endCxn id="3" idx="2"/>
          </p:cNvCxnSpPr>
          <p:nvPr/>
        </p:nvCxnSpPr>
        <p:spPr>
          <a:xfrm rot="5400000">
            <a:off x="2478718" y="5107764"/>
            <a:ext cx="714375" cy="785812"/>
          </a:xfrm>
          <a:prstGeom prst="line">
            <a:avLst/>
          </a:prstGeom>
          <a:ln w="9525"/>
        </p:spPr>
        <p:style>
          <a:lnRef idx="1">
            <a:schemeClr val="dk1"/>
          </a:lnRef>
          <a:fillRef idx="0">
            <a:schemeClr val="dk1"/>
          </a:fillRef>
          <a:effectRef idx="0">
            <a:schemeClr val="dk1"/>
          </a:effectRef>
          <a:fontRef idx="minor">
            <a:schemeClr val="tx1"/>
          </a:fontRef>
        </p:style>
      </p:cxnSp>
      <p:cxnSp>
        <p:nvCxnSpPr>
          <p:cNvPr id="48" name="Straight Connector 47"/>
          <p:cNvCxnSpPr>
            <a:stCxn id="4" idx="2"/>
            <a:endCxn id="3" idx="2"/>
          </p:cNvCxnSpPr>
          <p:nvPr/>
        </p:nvCxnSpPr>
        <p:spPr>
          <a:xfrm rot="16200000" flipH="1">
            <a:off x="5945024" y="5214920"/>
            <a:ext cx="714375" cy="571500"/>
          </a:xfrm>
          <a:prstGeom prst="line">
            <a:avLst/>
          </a:prstGeom>
          <a:ln w="9525"/>
        </p:spPr>
        <p:style>
          <a:lnRef idx="1">
            <a:schemeClr val="dk1"/>
          </a:lnRef>
          <a:fillRef idx="0">
            <a:schemeClr val="dk1"/>
          </a:fillRef>
          <a:effectRef idx="0">
            <a:schemeClr val="dk1"/>
          </a:effectRef>
          <a:fontRef idx="minor">
            <a:schemeClr val="tx1"/>
          </a:fontRef>
        </p:style>
      </p:cxnSp>
      <p:sp>
        <p:nvSpPr>
          <p:cNvPr id="18481" name="TextBox 161"/>
          <p:cNvSpPr txBox="1">
            <a:spLocks noChangeArrowheads="1"/>
          </p:cNvSpPr>
          <p:nvPr/>
        </p:nvSpPr>
        <p:spPr bwMode="auto">
          <a:xfrm rot="6996197">
            <a:off x="6102187" y="4421170"/>
            <a:ext cx="1285875" cy="400050"/>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تأثیر گذار</a:t>
            </a:r>
          </a:p>
        </p:txBody>
      </p:sp>
      <p:sp>
        <p:nvSpPr>
          <p:cNvPr id="18482" name="TextBox 161"/>
          <p:cNvSpPr txBox="1">
            <a:spLocks noChangeArrowheads="1"/>
          </p:cNvSpPr>
          <p:nvPr/>
        </p:nvSpPr>
        <p:spPr bwMode="auto">
          <a:xfrm rot="10800000">
            <a:off x="4660737" y="5314932"/>
            <a:ext cx="1462088" cy="400050"/>
          </a:xfrm>
          <a:prstGeom prst="rect">
            <a:avLst/>
          </a:prstGeom>
          <a:noFill/>
          <a:ln w="9525">
            <a:noFill/>
            <a:miter lim="800000"/>
            <a:headEnd/>
            <a:tailEnd/>
          </a:ln>
        </p:spPr>
        <p:txBody>
          <a:bodyPr>
            <a:spAutoFit/>
          </a:bodyPr>
          <a:lstStyle/>
          <a:p>
            <a:pPr algn="ctr" rtl="0"/>
            <a:r>
              <a:rPr lang="fa-IR" sz="2000" b="1">
                <a:latin typeface="Calibri" pitchFamily="34" charset="0"/>
                <a:cs typeface="B Nazanin" pitchFamily="2" charset="-78"/>
              </a:rPr>
              <a:t>هدایت کننده</a:t>
            </a:r>
            <a:endParaRPr lang="en-US" sz="2000" b="1">
              <a:latin typeface="Calibri" pitchFamily="34" charset="0"/>
              <a:cs typeface="B Nazanin" pitchFamily="2" charset="-78"/>
            </a:endParaRPr>
          </a:p>
        </p:txBody>
      </p:sp>
      <p:sp>
        <p:nvSpPr>
          <p:cNvPr id="18483" name="TextBox 161"/>
          <p:cNvSpPr txBox="1">
            <a:spLocks noChangeArrowheads="1"/>
          </p:cNvSpPr>
          <p:nvPr/>
        </p:nvSpPr>
        <p:spPr bwMode="auto">
          <a:xfrm rot="10800000">
            <a:off x="3051012" y="5143482"/>
            <a:ext cx="1462088"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رهبری کننده </a:t>
            </a:r>
          </a:p>
          <a:p>
            <a:pPr algn="ctr" rtl="0"/>
            <a:r>
              <a:rPr lang="fa-IR" sz="2000" b="1" dirty="0">
                <a:latin typeface="Calibri" pitchFamily="34" charset="0"/>
                <a:cs typeface="B Nazanin" pitchFamily="2" charset="-78"/>
              </a:rPr>
              <a:t>(پیشرو)</a:t>
            </a:r>
          </a:p>
        </p:txBody>
      </p:sp>
      <p:sp>
        <p:nvSpPr>
          <p:cNvPr id="18484" name="TextBox 161"/>
          <p:cNvSpPr txBox="1">
            <a:spLocks noChangeArrowheads="1"/>
          </p:cNvSpPr>
          <p:nvPr/>
        </p:nvSpPr>
        <p:spPr bwMode="auto">
          <a:xfrm rot="-6986480">
            <a:off x="1321431" y="4323538"/>
            <a:ext cx="1966913"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تعیین کننده هدف و دعوت کننده به آن </a:t>
            </a:r>
          </a:p>
        </p:txBody>
      </p:sp>
      <p:sp>
        <p:nvSpPr>
          <p:cNvPr id="18485" name="TextBox 161"/>
          <p:cNvSpPr txBox="1">
            <a:spLocks noChangeArrowheads="1"/>
          </p:cNvSpPr>
          <p:nvPr/>
        </p:nvSpPr>
        <p:spPr bwMode="auto">
          <a:xfrm rot="-3841400">
            <a:off x="1314287" y="2541569"/>
            <a:ext cx="1965325"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تحمیل هدف و دعوت شونده به ان  </a:t>
            </a:r>
          </a:p>
        </p:txBody>
      </p:sp>
      <p:sp>
        <p:nvSpPr>
          <p:cNvPr id="18486" name="TextBox 161"/>
          <p:cNvSpPr txBox="1">
            <a:spLocks noChangeArrowheads="1"/>
          </p:cNvSpPr>
          <p:nvPr/>
        </p:nvSpPr>
        <p:spPr bwMode="auto">
          <a:xfrm>
            <a:off x="3089112" y="1714482"/>
            <a:ext cx="1462088" cy="708025"/>
          </a:xfrm>
          <a:prstGeom prst="rect">
            <a:avLst/>
          </a:prstGeom>
          <a:noFill/>
          <a:ln w="9525">
            <a:noFill/>
            <a:miter lim="800000"/>
            <a:headEnd/>
            <a:tailEnd/>
          </a:ln>
        </p:spPr>
        <p:txBody>
          <a:bodyPr>
            <a:spAutoFit/>
          </a:bodyPr>
          <a:lstStyle/>
          <a:p>
            <a:pPr algn="ctr" rtl="0"/>
            <a:r>
              <a:rPr lang="fa-IR" sz="2000" b="1" dirty="0">
                <a:latin typeface="Calibri" pitchFamily="34" charset="0"/>
                <a:cs typeface="B Nazanin" pitchFamily="2" charset="-78"/>
              </a:rPr>
              <a:t>رهبری شونده </a:t>
            </a:r>
          </a:p>
          <a:p>
            <a:pPr algn="ctr" rtl="0"/>
            <a:r>
              <a:rPr lang="fa-IR" sz="2000" b="1" dirty="0">
                <a:latin typeface="Calibri" pitchFamily="34" charset="0"/>
                <a:cs typeface="B Nazanin" pitchFamily="2" charset="-78"/>
              </a:rPr>
              <a:t>(پیرو)</a:t>
            </a:r>
          </a:p>
        </p:txBody>
      </p:sp>
      <p:sp>
        <p:nvSpPr>
          <p:cNvPr id="18487" name="TextBox 161"/>
          <p:cNvSpPr txBox="1">
            <a:spLocks noChangeArrowheads="1"/>
          </p:cNvSpPr>
          <p:nvPr/>
        </p:nvSpPr>
        <p:spPr bwMode="auto">
          <a:xfrm>
            <a:off x="4660737" y="1857357"/>
            <a:ext cx="1462088" cy="400050"/>
          </a:xfrm>
          <a:prstGeom prst="rect">
            <a:avLst/>
          </a:prstGeom>
          <a:noFill/>
          <a:ln w="9525">
            <a:noFill/>
            <a:miter lim="800000"/>
            <a:headEnd/>
            <a:tailEnd/>
          </a:ln>
        </p:spPr>
        <p:txBody>
          <a:bodyPr>
            <a:spAutoFit/>
          </a:bodyPr>
          <a:lstStyle/>
          <a:p>
            <a:pPr algn="ctr" rtl="0"/>
            <a:r>
              <a:rPr lang="fa-IR" sz="2000" b="1">
                <a:latin typeface="Calibri" pitchFamily="34" charset="0"/>
                <a:cs typeface="B Nazanin" pitchFamily="2" charset="-78"/>
              </a:rPr>
              <a:t>هدایت شونده</a:t>
            </a:r>
          </a:p>
        </p:txBody>
      </p:sp>
      <p:sp>
        <p:nvSpPr>
          <p:cNvPr id="63" name="Oval 62">
            <a:hlinkClick r:id="" action="ppaction://noaction" highlightClick="1">
              <a:snd r:embed="rId2" name="arrow.wav" builtIn="1"/>
            </a:hlinkClick>
          </p:cNvPr>
          <p:cNvSpPr/>
          <p:nvPr/>
        </p:nvSpPr>
        <p:spPr>
          <a:xfrm>
            <a:off x="4286250" y="6214850"/>
            <a:ext cx="500063" cy="428625"/>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3"/>
          <p:cNvGrpSpPr>
            <a:grpSpLocks/>
          </p:cNvGrpSpPr>
          <p:nvPr/>
        </p:nvGrpSpPr>
        <p:grpSpPr bwMode="auto">
          <a:xfrm>
            <a:off x="1258888" y="979513"/>
            <a:ext cx="6356350" cy="6021387"/>
            <a:chOff x="793" y="531"/>
            <a:chExt cx="4083" cy="3789"/>
          </a:xfrm>
        </p:grpSpPr>
        <p:sp>
          <p:nvSpPr>
            <p:cNvPr id="577597" name="Oval 61"/>
            <p:cNvSpPr>
              <a:spLocks noChangeArrowheads="1"/>
            </p:cNvSpPr>
            <p:nvPr/>
          </p:nvSpPr>
          <p:spPr bwMode="auto">
            <a:xfrm>
              <a:off x="906" y="663"/>
              <a:ext cx="3862" cy="3486"/>
            </a:xfrm>
            <a:prstGeom prst="ellipse">
              <a:avLst/>
            </a:prstGeom>
            <a:solidFill>
              <a:srgbClr val="EEFFBD">
                <a:alpha val="44000"/>
              </a:srgbClr>
            </a:solidFill>
            <a:ln w="28575" algn="ctr">
              <a:noFill/>
              <a:round/>
              <a:headEnd/>
              <a:tailEnd/>
            </a:ln>
            <a:effectLst/>
          </p:spPr>
          <p:txBody>
            <a:bodyPr lIns="0" tIns="0" rIns="0" bIns="0" anchor="ctr">
              <a:spAutoFit/>
            </a:bodyPr>
            <a:lstStyle/>
            <a:p>
              <a:endParaRPr lang="en-US"/>
            </a:p>
          </p:txBody>
        </p:sp>
        <p:sp>
          <p:nvSpPr>
            <p:cNvPr id="577595" name="Oval 59"/>
            <p:cNvSpPr>
              <a:spLocks noChangeArrowheads="1"/>
            </p:cNvSpPr>
            <p:nvPr/>
          </p:nvSpPr>
          <p:spPr bwMode="auto">
            <a:xfrm>
              <a:off x="1626" y="1224"/>
              <a:ext cx="2470" cy="2350"/>
            </a:xfrm>
            <a:prstGeom prst="ellipse">
              <a:avLst/>
            </a:prstGeom>
            <a:solidFill>
              <a:srgbClr val="CCFFFF">
                <a:alpha val="44000"/>
              </a:srgbClr>
            </a:solidFill>
            <a:ln w="28575" algn="ctr">
              <a:noFill/>
              <a:round/>
              <a:headEnd/>
              <a:tailEnd/>
            </a:ln>
            <a:effectLst/>
          </p:spPr>
          <p:txBody>
            <a:bodyPr lIns="0" tIns="0" rIns="0" bIns="0" anchor="ctr">
              <a:spAutoFit/>
            </a:bodyPr>
            <a:lstStyle/>
            <a:p>
              <a:endParaRPr lang="en-US"/>
            </a:p>
          </p:txBody>
        </p:sp>
        <p:sp>
          <p:nvSpPr>
            <p:cNvPr id="577588" name="Oval 52"/>
            <p:cNvSpPr>
              <a:spLocks noChangeArrowheads="1"/>
            </p:cNvSpPr>
            <p:nvPr/>
          </p:nvSpPr>
          <p:spPr bwMode="auto">
            <a:xfrm>
              <a:off x="2352" y="1925"/>
              <a:ext cx="998" cy="971"/>
            </a:xfrm>
            <a:prstGeom prst="ellipse">
              <a:avLst/>
            </a:prstGeom>
            <a:solidFill>
              <a:srgbClr val="FFFF99">
                <a:alpha val="44000"/>
              </a:srgbClr>
            </a:solidFill>
            <a:ln w="28575" algn="ctr">
              <a:noFill/>
              <a:round/>
              <a:headEnd/>
              <a:tailEnd/>
            </a:ln>
            <a:effectLst/>
          </p:spPr>
          <p:txBody>
            <a:bodyPr lIns="0" tIns="0" rIns="0" bIns="0" anchor="ctr">
              <a:spAutoFit/>
            </a:bodyPr>
            <a:lstStyle/>
            <a:p>
              <a:endParaRPr lang="en-US"/>
            </a:p>
          </p:txBody>
        </p:sp>
        <p:pic>
          <p:nvPicPr>
            <p:cNvPr id="577587" name="Picture 51"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sp>
          <p:nvSpPr>
            <p:cNvPr id="577591" name="Oval 55"/>
            <p:cNvSpPr>
              <a:spLocks noChangeArrowheads="1"/>
            </p:cNvSpPr>
            <p:nvPr/>
          </p:nvSpPr>
          <p:spPr bwMode="auto">
            <a:xfrm>
              <a:off x="2352" y="1925"/>
              <a:ext cx="998" cy="971"/>
            </a:xfrm>
            <a:prstGeom prst="ellipse">
              <a:avLst/>
            </a:prstGeom>
            <a:solidFill>
              <a:srgbClr val="FFFF99">
                <a:alpha val="44000"/>
              </a:srgbClr>
            </a:solidFill>
            <a:ln w="28575" algn="ctr">
              <a:noFill/>
              <a:round/>
              <a:headEnd/>
              <a:tailEnd/>
            </a:ln>
            <a:effectLst/>
          </p:spPr>
          <p:txBody>
            <a:bodyPr lIns="0" tIns="0" rIns="0" bIns="0" anchor="ctr">
              <a:spAutoFit/>
            </a:bodyPr>
            <a:lstStyle/>
            <a:p>
              <a:endParaRPr lang="en-US"/>
            </a:p>
          </p:txBody>
        </p:sp>
        <p:pic>
          <p:nvPicPr>
            <p:cNvPr id="577592" name="Picture 56"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pic>
          <p:nvPicPr>
            <p:cNvPr id="577593" name="Picture 57"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pic>
          <p:nvPicPr>
            <p:cNvPr id="577594" name="Picture 58"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grpSp>
      <p:sp>
        <p:nvSpPr>
          <p:cNvPr id="12" name="Rectangle 240"/>
          <p:cNvSpPr>
            <a:spLocks noChangeArrowheads="1"/>
          </p:cNvSpPr>
          <p:nvPr/>
        </p:nvSpPr>
        <p:spPr bwMode="auto">
          <a:xfrm>
            <a:off x="2543563" y="714356"/>
            <a:ext cx="6529031" cy="369332"/>
          </a:xfrm>
          <a:prstGeom prst="rect">
            <a:avLst/>
          </a:prstGeom>
          <a:noFill/>
          <a:ln w="28575" algn="ctr">
            <a:noFill/>
            <a:miter lim="800000"/>
            <a:headEnd/>
            <a:tailEnd/>
          </a:ln>
          <a:effectLst/>
        </p:spPr>
        <p:txBody>
          <a:bodyPr wrap="none" lIns="0" tIns="0" rIns="0" bIns="0">
            <a:spAutoFit/>
          </a:bodyPr>
          <a:lstStyle/>
          <a:p>
            <a:pPr algn="just" rtl="1">
              <a:spcBef>
                <a:spcPct val="0"/>
              </a:spcBef>
            </a:pPr>
            <a:r>
              <a:rPr lang="ar-SA" sz="2400" dirty="0" smtClean="0">
                <a:solidFill>
                  <a:srgbClr val="542600"/>
                </a:solidFill>
                <a:cs typeface="+mj-cs"/>
              </a:rPr>
              <a:t>مدل مفهومي</a:t>
            </a:r>
            <a:r>
              <a:rPr lang="fa-IR" sz="2400" dirty="0" smtClean="0">
                <a:solidFill>
                  <a:srgbClr val="542600"/>
                </a:solidFill>
                <a:cs typeface="+mj-cs"/>
              </a:rPr>
              <a:t> :</a:t>
            </a:r>
            <a:r>
              <a:rPr lang="ar-SA" sz="2400" dirty="0" smtClean="0">
                <a:solidFill>
                  <a:srgbClr val="542600"/>
                </a:solidFill>
                <a:cs typeface="+mj-cs"/>
              </a:rPr>
              <a:t> </a:t>
            </a:r>
            <a:r>
              <a:rPr lang="fa-IR" sz="2400" dirty="0" smtClean="0">
                <a:solidFill>
                  <a:srgbClr val="542600"/>
                </a:solidFill>
                <a:cs typeface="+mj-cs"/>
              </a:rPr>
              <a:t> سطوح  اول  و دوم نظام مديريت منابع انساني</a:t>
            </a:r>
            <a:endParaRPr lang="en-US" sz="2400" dirty="0">
              <a:solidFill>
                <a:srgbClr val="542600"/>
              </a:solidFill>
              <a:cs typeface="+mj-cs"/>
            </a:endParaRPr>
          </a:p>
        </p:txBody>
      </p:sp>
      <p:sp>
        <p:nvSpPr>
          <p:cNvPr id="13" name="Oval 12"/>
          <p:cNvSpPr/>
          <p:nvPr/>
        </p:nvSpPr>
        <p:spPr>
          <a:xfrm>
            <a:off x="3643307" y="3214686"/>
            <a:ext cx="1571636" cy="1500198"/>
          </a:xfrm>
          <a:prstGeom prst="ellipse">
            <a:avLst/>
          </a:prstGeom>
          <a:ln w="28575">
            <a:solidFill>
              <a:schemeClr val="tx1"/>
            </a:solidFill>
          </a:ln>
        </p:spPr>
        <p:style>
          <a:lnRef idx="1">
            <a:schemeClr val="accent3"/>
          </a:lnRef>
          <a:fillRef idx="2">
            <a:schemeClr val="accent3"/>
          </a:fillRef>
          <a:effectRef idx="1">
            <a:schemeClr val="accent3"/>
          </a:effectRef>
          <a:fontRef idx="minor">
            <a:schemeClr val="dk1"/>
          </a:fontRef>
        </p:style>
        <p:txBody>
          <a:bodyPr rtlCol="1" anchor="ctr"/>
          <a:lstStyle/>
          <a:p>
            <a:pPr algn="ctr"/>
            <a:r>
              <a:rPr lang="fa-IR" b="1" dirty="0" smtClean="0">
                <a:cs typeface="+mj-cs"/>
              </a:rPr>
              <a:t>نظام منابع انسانی</a:t>
            </a:r>
            <a:endParaRPr lang="fa-IR" b="1" dirty="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42844" y="1359661"/>
            <a:ext cx="8858312" cy="2712281"/>
          </a:xfrm>
          <a:prstGeom prst="rect">
            <a:avLst/>
          </a:prstGeom>
          <a:noFill/>
          <a:ln w="12700" algn="ctr">
            <a:noFill/>
            <a:miter lim="800000"/>
            <a:headEnd/>
            <a:tailEnd/>
          </a:ln>
          <a:effectLst/>
        </p:spPr>
        <p:txBody>
          <a:bodyPr wrap="square" lIns="0" tIns="0" rIns="0" bIns="0" anchor="ctr">
            <a:spAutoFit/>
          </a:bodyPr>
          <a:lstStyle/>
          <a:p>
            <a:pPr algn="just" rtl="1">
              <a:lnSpc>
                <a:spcPct val="150000"/>
              </a:lnSpc>
              <a:spcBef>
                <a:spcPct val="0"/>
              </a:spcBef>
            </a:pPr>
            <a:r>
              <a:rPr lang="ar-SA" sz="3000" b="1" dirty="0">
                <a:solidFill>
                  <a:srgbClr val="5600B4"/>
                </a:solidFill>
              </a:rPr>
              <a:t>تأمين‌ نيروي‌ انساني‌ يكي‌ از مهمترين‌ وظايف‌ مديريت‌ منابع انساني‌ است‌. مدير منابع‌ انساني‌ لازم‌ است‌ در چارچوب‌ برنامه‌ برآورد و تأمين‌ نيروي‌ انساني‌ مورد نياز، آن‌ را از نظركمي‌ و كيفي‌ به‌ موقع‌ تأمين‌ و در اختيار واحدهاي‌ متقاضي‌ قرار دهد</a:t>
            </a:r>
            <a:r>
              <a:rPr lang="ar-SA" sz="3000" b="1" dirty="0" smtClean="0">
                <a:solidFill>
                  <a:srgbClr val="5600B4"/>
                </a:solidFill>
              </a:rPr>
              <a:t>.</a:t>
            </a:r>
            <a:endParaRPr lang="fa-IR" sz="3000" b="1" dirty="0" smtClean="0">
              <a:solidFill>
                <a:srgbClr val="5600B4"/>
              </a:solidFill>
            </a:endParaRPr>
          </a:p>
        </p:txBody>
      </p:sp>
      <p:sp>
        <p:nvSpPr>
          <p:cNvPr id="3" name="Rectangle 2"/>
          <p:cNvSpPr/>
          <p:nvPr/>
        </p:nvSpPr>
        <p:spPr>
          <a:xfrm>
            <a:off x="3428992" y="710967"/>
            <a:ext cx="5603688" cy="646331"/>
          </a:xfrm>
          <a:prstGeom prst="rect">
            <a:avLst/>
          </a:prstGeom>
        </p:spPr>
        <p:txBody>
          <a:bodyPr wrap="square">
            <a:spAutoFit/>
          </a:bodyPr>
          <a:lstStyle/>
          <a:p>
            <a:pPr algn="r" rtl="1"/>
            <a:r>
              <a:rPr lang="fa-IR" sz="3600" b="1" dirty="0" smtClean="0">
                <a:solidFill>
                  <a:srgbClr val="5600B4"/>
                </a:solidFill>
                <a:cs typeface="B Titr" pitchFamily="2" charset="-78"/>
              </a:rPr>
              <a:t>تعریف تأمین منابع انسانی</a:t>
            </a:r>
          </a:p>
        </p:txBody>
      </p:sp>
      <p:sp>
        <p:nvSpPr>
          <p:cNvPr id="4" name="Rectangle 8"/>
          <p:cNvSpPr>
            <a:spLocks noChangeArrowheads="1"/>
          </p:cNvSpPr>
          <p:nvPr/>
        </p:nvSpPr>
        <p:spPr bwMode="auto">
          <a:xfrm>
            <a:off x="214282" y="4830017"/>
            <a:ext cx="8715436" cy="1885131"/>
          </a:xfrm>
          <a:prstGeom prst="rect">
            <a:avLst/>
          </a:prstGeom>
          <a:noFill/>
          <a:ln w="12700" algn="ctr">
            <a:noFill/>
            <a:miter lim="800000"/>
            <a:headEnd/>
            <a:tailEnd/>
          </a:ln>
          <a:effectLst/>
        </p:spPr>
        <p:txBody>
          <a:bodyPr wrap="square" lIns="0" tIns="0" rIns="0" bIns="0" anchor="ctr">
            <a:spAutoFit/>
          </a:bodyPr>
          <a:lstStyle/>
          <a:p>
            <a:pPr algn="justLow" rtl="1">
              <a:lnSpc>
                <a:spcPct val="150000"/>
              </a:lnSpc>
              <a:spcBef>
                <a:spcPct val="0"/>
              </a:spcBef>
            </a:pPr>
            <a:r>
              <a:rPr lang="ar-SA" sz="2800" b="1" dirty="0">
                <a:solidFill>
                  <a:srgbClr val="542600"/>
                </a:solidFill>
              </a:rPr>
              <a:t>دسته‌اي‌ از روشها و فرايندها كه‌ چگونگي‌، چرايي‌ و زمان‌ </a:t>
            </a:r>
            <a:r>
              <a:rPr lang="ar-SA" sz="2800" b="1" dirty="0" smtClean="0">
                <a:solidFill>
                  <a:srgbClr val="542600"/>
                </a:solidFill>
              </a:rPr>
              <a:t>تأمين‌</a:t>
            </a:r>
            <a:r>
              <a:rPr lang="fa-IR" sz="2800" b="1" dirty="0" smtClean="0">
                <a:solidFill>
                  <a:srgbClr val="542600"/>
                </a:solidFill>
              </a:rPr>
              <a:t>منابع انسانی </a:t>
            </a:r>
            <a:r>
              <a:rPr lang="ar-SA" sz="2800" b="1" dirty="0" smtClean="0">
                <a:solidFill>
                  <a:srgbClr val="542600"/>
                </a:solidFill>
              </a:rPr>
              <a:t>موردنياز را </a:t>
            </a:r>
            <a:r>
              <a:rPr lang="ar-SA" sz="2800" b="1" dirty="0">
                <a:solidFill>
                  <a:srgbClr val="542600"/>
                </a:solidFill>
              </a:rPr>
              <a:t>از طريق‌ برنامه‌ ريزي‌، جذب‌، نگهداري‌ و آموزش‌ و پرورش‌ </a:t>
            </a:r>
            <a:r>
              <a:rPr lang="fa-IR" sz="2800" b="1" dirty="0" smtClean="0">
                <a:solidFill>
                  <a:srgbClr val="542600"/>
                </a:solidFill>
              </a:rPr>
              <a:t>کارکنان</a:t>
            </a:r>
            <a:r>
              <a:rPr lang="ar-SA" sz="2800" b="1" dirty="0" smtClean="0">
                <a:solidFill>
                  <a:srgbClr val="542600"/>
                </a:solidFill>
              </a:rPr>
              <a:t> </a:t>
            </a:r>
            <a:r>
              <a:rPr lang="ar-SA" sz="2800" b="1" dirty="0">
                <a:solidFill>
                  <a:srgbClr val="542600"/>
                </a:solidFill>
              </a:rPr>
              <a:t>معين‌ مي‌نمايد.</a:t>
            </a:r>
          </a:p>
        </p:txBody>
      </p:sp>
      <p:sp>
        <p:nvSpPr>
          <p:cNvPr id="5" name="Rectangle 9"/>
          <p:cNvSpPr>
            <a:spLocks noChangeArrowheads="1"/>
          </p:cNvSpPr>
          <p:nvPr/>
        </p:nvSpPr>
        <p:spPr bwMode="auto">
          <a:xfrm>
            <a:off x="6829087" y="4149874"/>
            <a:ext cx="2172069" cy="707886"/>
          </a:xfrm>
          <a:prstGeom prst="rect">
            <a:avLst/>
          </a:prstGeom>
          <a:noFill/>
          <a:ln w="12700" algn="ctr">
            <a:noFill/>
            <a:miter lim="800000"/>
            <a:headEnd/>
            <a:tailEnd/>
          </a:ln>
          <a:effectLst/>
        </p:spPr>
        <p:txBody>
          <a:bodyPr wrap="none" lIns="0" tIns="0" rIns="0" bIns="0">
            <a:spAutoFit/>
          </a:bodyPr>
          <a:lstStyle/>
          <a:p>
            <a:pPr>
              <a:lnSpc>
                <a:spcPct val="120000"/>
              </a:lnSpc>
              <a:spcBef>
                <a:spcPct val="0"/>
              </a:spcBef>
            </a:pPr>
            <a:r>
              <a:rPr lang="ar-SA" sz="4000" b="1" dirty="0">
                <a:solidFill>
                  <a:srgbClr val="542600"/>
                </a:solidFill>
                <a:cs typeface="+mj-cs"/>
              </a:rPr>
              <a:t>سيستم‌ </a:t>
            </a:r>
            <a:r>
              <a:rPr lang="ar-SA" sz="4000" b="1" dirty="0" smtClean="0">
                <a:solidFill>
                  <a:srgbClr val="542600"/>
                </a:solidFill>
                <a:cs typeface="+mj-cs"/>
              </a:rPr>
              <a:t>تأمين‌</a:t>
            </a:r>
            <a:endParaRPr lang="en-US" sz="4000" b="1" dirty="0">
              <a:solidFill>
                <a:srgbClr val="542600"/>
              </a:solidFill>
              <a:cs typeface="+mj-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49" name="Group 1"/>
          <p:cNvGrpSpPr>
            <a:grpSpLocks noChangeAspect="1"/>
          </p:cNvGrpSpPr>
          <p:nvPr/>
        </p:nvGrpSpPr>
        <p:grpSpPr bwMode="auto">
          <a:xfrm>
            <a:off x="327425" y="1714149"/>
            <a:ext cx="8489185" cy="5072437"/>
            <a:chOff x="1672" y="2496"/>
            <a:chExt cx="8280" cy="4468"/>
          </a:xfrm>
        </p:grpSpPr>
        <p:sp>
          <p:nvSpPr>
            <p:cNvPr id="2061" name="Rectangle 13"/>
            <p:cNvSpPr>
              <a:spLocks noChangeArrowheads="1"/>
            </p:cNvSpPr>
            <p:nvPr/>
          </p:nvSpPr>
          <p:spPr bwMode="auto">
            <a:xfrm>
              <a:off x="4732" y="2868"/>
              <a:ext cx="2160" cy="170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0" tIns="0" rIns="36000" bIns="0" numCol="1" anchor="t" anchorCtr="0" compatLnSpc="1">
              <a:prstTxWarp prst="textNoShape">
                <a:avLst/>
              </a:prstTxWarp>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1- برنامه‌ريزي و برآورد احتياجات نيروي انساني</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2- کارمنديابي و جذب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3- گزينش</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4- به کار گماردن</a:t>
              </a:r>
              <a:endParaRPr kumimoji="0" lang="fa-I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Rectangle 12"/>
            <p:cNvSpPr>
              <a:spLocks noChangeArrowheads="1"/>
            </p:cNvSpPr>
            <p:nvPr/>
          </p:nvSpPr>
          <p:spPr bwMode="auto">
            <a:xfrm>
              <a:off x="1672" y="2868"/>
              <a:ext cx="2160" cy="170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0" tIns="0" rIns="36000" bIns="0" numCol="1" anchor="t" anchorCtr="0" compatLnSpc="1">
              <a:prstTxWarp prst="textNoShape">
                <a:avLst/>
              </a:prstTxWarp>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1- منابع انساني</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2- پول (بودجه)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3- تسهيلات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4- تکنولوژي</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5- اطلاعات</a:t>
              </a:r>
              <a:endParaRPr kumimoji="0" lang="fa-I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7792" y="2847"/>
              <a:ext cx="2160" cy="170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36000" bIns="0" numCol="1" anchor="t" anchorCtr="0" compatLnSpc="1">
              <a:prstTxWarp prst="textNoShape">
                <a:avLst/>
              </a:prstTxWarp>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1- منابع انساني به کار گرفته شده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2- تخصص</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3- ارزش‌ها</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4- کمبودها</a:t>
              </a:r>
              <a:endParaRPr kumimoji="0" lang="fa-I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4732" y="5139"/>
              <a:ext cx="2160" cy="13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0" tIns="0" rIns="36000" bIns="0" numCol="1" anchor="t" anchorCtr="0" compatLnSpc="1">
              <a:prstTxWarp prst="textNoShape">
                <a:avLst/>
              </a:prstTxWarp>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1- شرايط کار</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2- تحولات و تغييرات مختلف</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3- قوانين، مقررات و ضوابط</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4- ساير عوامل عمده محيطي</a:t>
              </a:r>
              <a:endParaRPr kumimoji="0" lang="fa-I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4767" y="6604"/>
              <a:ext cx="2090"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بازخور/ اطلاعات</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6" name="Rectangle 8"/>
            <p:cNvSpPr>
              <a:spLocks noChangeArrowheads="1"/>
            </p:cNvSpPr>
            <p:nvPr/>
          </p:nvSpPr>
          <p:spPr bwMode="auto">
            <a:xfrm>
              <a:off x="8032" y="2514"/>
              <a:ext cx="1722"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برون داد/ خروجي‌ها</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5" name="Rectangle 7"/>
            <p:cNvSpPr>
              <a:spLocks noChangeArrowheads="1"/>
            </p:cNvSpPr>
            <p:nvPr/>
          </p:nvSpPr>
          <p:spPr bwMode="auto">
            <a:xfrm>
              <a:off x="5061" y="2496"/>
              <a:ext cx="1576"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ميان داد/پردازش</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4" name="Rectangle 6"/>
            <p:cNvSpPr>
              <a:spLocks noChangeArrowheads="1"/>
            </p:cNvSpPr>
            <p:nvPr/>
          </p:nvSpPr>
          <p:spPr bwMode="auto">
            <a:xfrm>
              <a:off x="1840" y="2496"/>
              <a:ext cx="1779"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درون داد / ورودي‌ها</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2" name="AutoShape 4"/>
            <p:cNvSpPr>
              <a:spLocks noChangeShapeType="1"/>
            </p:cNvSpPr>
            <p:nvPr/>
          </p:nvSpPr>
          <p:spPr bwMode="auto">
            <a:xfrm rot="5400000">
              <a:off x="7223" y="4241"/>
              <a:ext cx="1324" cy="1986"/>
            </a:xfrm>
            <a:prstGeom prst="bentConnector2">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1" name="AutoShape 3"/>
            <p:cNvSpPr>
              <a:spLocks noChangeShapeType="1"/>
            </p:cNvSpPr>
            <p:nvPr/>
          </p:nvSpPr>
          <p:spPr bwMode="auto">
            <a:xfrm rot="10800000">
              <a:off x="2746" y="4573"/>
              <a:ext cx="1986" cy="1323"/>
            </a:xfrm>
            <a:prstGeom prst="bentConnector2">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18" name="Rectangle 17"/>
          <p:cNvSpPr/>
          <p:nvPr/>
        </p:nvSpPr>
        <p:spPr>
          <a:xfrm>
            <a:off x="3468906" y="629647"/>
            <a:ext cx="5603688" cy="646331"/>
          </a:xfrm>
          <a:prstGeom prst="rect">
            <a:avLst/>
          </a:prstGeom>
        </p:spPr>
        <p:txBody>
          <a:bodyPr wrap="square">
            <a:spAutoFit/>
          </a:bodyPr>
          <a:lstStyle/>
          <a:p>
            <a:pPr algn="r" rtl="1"/>
            <a:r>
              <a:rPr lang="fa-IR" sz="3600" b="1" dirty="0" smtClean="0">
                <a:solidFill>
                  <a:srgbClr val="542600"/>
                </a:solidFill>
                <a:cs typeface="B Titr" pitchFamily="2" charset="-78"/>
              </a:rPr>
              <a:t>سیستم تأمین منابع انسانی</a:t>
            </a:r>
          </a:p>
        </p:txBody>
      </p:sp>
      <p:cxnSp>
        <p:nvCxnSpPr>
          <p:cNvPr id="20" name="Straight Arrow Connector 19"/>
          <p:cNvCxnSpPr>
            <a:stCxn id="2060" idx="3"/>
            <a:endCxn id="2061" idx="1"/>
          </p:cNvCxnSpPr>
          <p:nvPr/>
        </p:nvCxnSpPr>
        <p:spPr>
          <a:xfrm>
            <a:off x="2541995" y="3104115"/>
            <a:ext cx="922738" cy="187"/>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061" idx="3"/>
            <a:endCxn id="2059" idx="1"/>
          </p:cNvCxnSpPr>
          <p:nvPr/>
        </p:nvCxnSpPr>
        <p:spPr>
          <a:xfrm flipV="1">
            <a:off x="5679303" y="3081596"/>
            <a:ext cx="922737" cy="22706"/>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nagerial">
      <a:majorFont>
        <a:latin typeface="Calibri"/>
        <a:ea typeface=""/>
        <a:cs typeface="B Titr"/>
      </a:majorFont>
      <a:minorFont>
        <a:latin typeface="Calibri"/>
        <a:ea typeface=""/>
        <a:cs typeface="B 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5463</TotalTime>
  <Words>3438</Words>
  <Application>Microsoft Office PowerPoint</Application>
  <PresentationFormat>On-screen Show (4:3)</PresentationFormat>
  <Paragraphs>494</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www.managerial.ir</dc:title>
  <dc:subject>مدیریت تأمین منابع انسانی</dc:subject>
  <dc:creator>dr.Ahmad Varzeshkar</dc:creator>
  <cp:keywords>Providing human resources management مدیریت تأمین منابع انسانی</cp:keywords>
  <cp:lastModifiedBy>varzeshkar</cp:lastModifiedBy>
  <cp:revision>301</cp:revision>
  <dcterms:created xsi:type="dcterms:W3CDTF">2011-01-25T21:04:53Z</dcterms:created>
  <dcterms:modified xsi:type="dcterms:W3CDTF">2011-03-04T18:07:25Z</dcterms:modified>
  <cp:category>وب سایت مدیریتی ایران</cp:category>
</cp:coreProperties>
</file>